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3"/>
    <p:sldId id="274" r:id="rId4"/>
    <p:sldId id="269" r:id="rId5"/>
    <p:sldId id="257" r:id="rId6"/>
    <p:sldId id="265" r:id="rId7"/>
    <p:sldId id="267" r:id="rId8"/>
    <p:sldId id="273" r:id="rId9"/>
    <p:sldId id="268" r:id="rId10"/>
    <p:sldId id="270" r:id="rId11"/>
  </p:sldIdLst>
  <p:sldSz cx="12192000" cy="6858000"/>
  <p:notesSz cx="7102475" cy="897255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FF"/>
    <a:srgbClr val="EEE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4" autoAdjust="0"/>
    <p:restoredTop sz="94796" autoAdjust="0"/>
  </p:normalViewPr>
  <p:slideViewPr>
    <p:cSldViewPr snapToGrid="0">
      <p:cViewPr varScale="1">
        <p:scale>
          <a:sx n="61" d="100"/>
          <a:sy n="61" d="100"/>
        </p:scale>
        <p:origin x="9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849" y="1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-86628"/>
            <a:ext cx="12216046" cy="6944627"/>
          </a:xfrm>
          <a:prstGeom prst="rect">
            <a:avLst/>
          </a:prstGeom>
        </p:spPr>
      </p:pic>
      <p:sp>
        <p:nvSpPr>
          <p:cNvPr id="3" name="Rectángulo 2"/>
          <p:cNvSpPr/>
          <p:nvPr userDrawn="1"/>
        </p:nvSpPr>
        <p:spPr>
          <a:xfrm>
            <a:off x="0" y="-164387"/>
            <a:ext cx="12192000" cy="702238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Marcador de posición de contenido 5"/>
          <p:cNvPicPr>
            <a:picLocks noGrp="1"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38933" y="6509622"/>
            <a:ext cx="1253067" cy="295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/>
          <p:cNvSpPr txBox="1"/>
          <p:nvPr userDrawn="1"/>
        </p:nvSpPr>
        <p:spPr>
          <a:xfrm>
            <a:off x="9876367" y="6452472"/>
            <a:ext cx="11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© </a:t>
            </a:r>
            <a:r>
              <a:rPr lang="es-MX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2023 </a:t>
            </a:r>
            <a:r>
              <a:rPr lang="es-MX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by</a:t>
            </a:r>
            <a:endParaRPr lang="es-MX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104036" y="4202539"/>
            <a:ext cx="5669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Manual de conexiones</a:t>
            </a:r>
            <a:endParaRPr lang="es-MX" sz="4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180083" y="4202539"/>
            <a:ext cx="5593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Movimiento continuo</a:t>
            </a:r>
            <a:endParaRPr lang="es-MX" sz="4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ángulo: esquinas redondeadas 164"/>
          <p:cNvSpPr/>
          <p:nvPr/>
        </p:nvSpPr>
        <p:spPr>
          <a:xfrm>
            <a:off x="2456798" y="2780086"/>
            <a:ext cx="800100" cy="1982854"/>
          </a:xfrm>
          <a:prstGeom prst="roundRect">
            <a:avLst>
              <a:gd name="adj" fmla="val 1243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8" name="CuadroTexto 137"/>
          <p:cNvSpPr txBox="1"/>
          <p:nvPr/>
        </p:nvSpPr>
        <p:spPr>
          <a:xfrm flipH="1">
            <a:off x="1085359" y="2857916"/>
            <a:ext cx="1414914" cy="10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2800"/>
              </a:spcAft>
            </a:pPr>
            <a:r>
              <a:rPr lang="es-MX" dirty="0">
                <a:latin typeface="+mj-lt"/>
              </a:rPr>
              <a:t>Auto</a:t>
            </a:r>
            <a:endParaRPr lang="es-MX" dirty="0">
              <a:latin typeface="+mj-lt"/>
            </a:endParaRPr>
          </a:p>
          <a:p>
            <a:pPr algn="r">
              <a:spcAft>
                <a:spcPts val="2400"/>
              </a:spcAft>
            </a:pPr>
            <a:r>
              <a:rPr lang="es-MX" dirty="0">
                <a:latin typeface="+mj-lt"/>
              </a:rPr>
              <a:t>Manual</a:t>
            </a:r>
            <a:endParaRPr lang="es-MX" dirty="0">
              <a:latin typeface="+mj-lt"/>
            </a:endParaRPr>
          </a:p>
        </p:txBody>
      </p:sp>
      <p:grpSp>
        <p:nvGrpSpPr>
          <p:cNvPr id="117" name="Grupo 116"/>
          <p:cNvGrpSpPr/>
          <p:nvPr/>
        </p:nvGrpSpPr>
        <p:grpSpPr>
          <a:xfrm>
            <a:off x="5002446" y="4812049"/>
            <a:ext cx="1999275" cy="1139286"/>
            <a:chOff x="5019685" y="4816370"/>
            <a:chExt cx="1999275" cy="1139286"/>
          </a:xfrm>
        </p:grpSpPr>
        <p:sp>
          <p:nvSpPr>
            <p:cNvPr id="23" name="CuadroTexto 22"/>
            <p:cNvSpPr txBox="1"/>
            <p:nvPr/>
          </p:nvSpPr>
          <p:spPr>
            <a:xfrm rot="16200000">
              <a:off x="5368242" y="4467813"/>
              <a:ext cx="1139286" cy="1836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TIMER</a:t>
              </a:r>
              <a:endParaRPr lang="es-MX" sz="1600" b="1" dirty="0">
                <a:latin typeface="+mj-lt"/>
              </a:endParaRP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SEGURIDAD</a:t>
              </a:r>
              <a:endParaRPr lang="es-MX" sz="1600" b="1" dirty="0">
                <a:latin typeface="+mj-lt"/>
              </a:endParaRP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PISTOLA</a:t>
              </a:r>
              <a:endParaRPr lang="es-MX" sz="1600" b="1" dirty="0">
                <a:latin typeface="+mj-lt"/>
              </a:endParaRP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ATRÁS</a:t>
              </a:r>
              <a:endParaRPr lang="es-MX" sz="1600" b="1" dirty="0">
                <a:latin typeface="+mj-lt"/>
              </a:endParaRP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ADELANTE</a:t>
              </a:r>
              <a:endParaRPr lang="es-MX" sz="1600" b="1" dirty="0">
                <a:latin typeface="+mj-lt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 rot="16200000">
              <a:off x="5735114" y="4655289"/>
              <a:ext cx="782587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s-MX" sz="1400" dirty="0"/>
                <a:t>naranja</a:t>
              </a:r>
              <a:endParaRPr lang="es-MX" sz="1400" dirty="0"/>
            </a:p>
            <a:p>
              <a:pPr>
                <a:spcAft>
                  <a:spcPts val="1200"/>
                </a:spcAft>
              </a:pPr>
              <a:r>
                <a:rPr lang="es-MX" sz="1400" dirty="0"/>
                <a:t>Café</a:t>
              </a:r>
              <a:endParaRPr lang="es-MX" sz="1400" dirty="0"/>
            </a:p>
            <a:p>
              <a:pPr>
                <a:spcAft>
                  <a:spcPts val="1200"/>
                </a:spcAft>
              </a:pPr>
              <a:r>
                <a:rPr lang="es-MX" sz="1400" dirty="0"/>
                <a:t>morado</a:t>
              </a:r>
              <a:endParaRPr lang="es-MX" sz="1400" dirty="0"/>
            </a:p>
            <a:p>
              <a:pPr>
                <a:spcAft>
                  <a:spcPts val="12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  <a:p>
              <a:pPr>
                <a:spcAft>
                  <a:spcPts val="1200"/>
                </a:spcAft>
              </a:pPr>
              <a:r>
                <a:rPr lang="es-MX" sz="1400" dirty="0"/>
                <a:t>rosado</a:t>
              </a:r>
              <a:endParaRPr lang="es-MX" sz="1400" dirty="0"/>
            </a:p>
          </p:txBody>
        </p:sp>
      </p:grpSp>
      <p:grpSp>
        <p:nvGrpSpPr>
          <p:cNvPr id="149" name="Grupo 148"/>
          <p:cNvGrpSpPr/>
          <p:nvPr/>
        </p:nvGrpSpPr>
        <p:grpSpPr>
          <a:xfrm rot="10800000">
            <a:off x="7344907" y="1688146"/>
            <a:ext cx="3026229" cy="2558143"/>
            <a:chOff x="7344907" y="1688146"/>
            <a:chExt cx="3026229" cy="255814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1"/>
            <a:srcRect l="28172" t="31532" r="27701" b="31166"/>
            <a:stretch>
              <a:fillRect/>
            </a:stretch>
          </p:blipFill>
          <p:spPr>
            <a:xfrm rot="10800000">
              <a:off x="7344907" y="1688146"/>
              <a:ext cx="3026229" cy="2558143"/>
            </a:xfrm>
            <a:prstGeom prst="rect">
              <a:avLst/>
            </a:prstGeom>
          </p:spPr>
        </p:pic>
        <p:sp>
          <p:nvSpPr>
            <p:cNvPr id="36" name="Elipse 35"/>
            <p:cNvSpPr/>
            <p:nvPr/>
          </p:nvSpPr>
          <p:spPr>
            <a:xfrm>
              <a:off x="7520659" y="306798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Elipse 38"/>
            <p:cNvSpPr/>
            <p:nvPr/>
          </p:nvSpPr>
          <p:spPr>
            <a:xfrm>
              <a:off x="8685301" y="302226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Elipse 39"/>
            <p:cNvSpPr/>
            <p:nvPr/>
          </p:nvSpPr>
          <p:spPr>
            <a:xfrm>
              <a:off x="9239021" y="195038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Elipse 40"/>
            <p:cNvSpPr/>
            <p:nvPr/>
          </p:nvSpPr>
          <p:spPr>
            <a:xfrm>
              <a:off x="8054526" y="203166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5" name="Conector: angular 44"/>
          <p:cNvCxnSpPr>
            <a:stCxn id="116" idx="6"/>
            <a:endCxn id="41" idx="0"/>
          </p:cNvCxnSpPr>
          <p:nvPr/>
        </p:nvCxnSpPr>
        <p:spPr>
          <a:xfrm rot="5400000" flipH="1" flipV="1">
            <a:off x="7123692" y="3536682"/>
            <a:ext cx="2085380" cy="2817549"/>
          </a:xfrm>
          <a:prstGeom prst="bentConnector3">
            <a:avLst>
              <a:gd name="adj1" fmla="val 50000"/>
            </a:avLst>
          </a:prstGeom>
          <a:ln w="571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/>
          <p:cNvCxnSpPr>
            <a:stCxn id="21" idx="6"/>
            <a:endCxn id="39" idx="6"/>
          </p:cNvCxnSpPr>
          <p:nvPr/>
        </p:nvCxnSpPr>
        <p:spPr>
          <a:xfrm rot="5400000" flipH="1" flipV="1">
            <a:off x="6047356" y="3170332"/>
            <a:ext cx="3155191" cy="2466141"/>
          </a:xfrm>
          <a:prstGeom prst="bentConnector2">
            <a:avLst/>
          </a:prstGeom>
          <a:ln w="57150">
            <a:solidFill>
              <a:srgbClr val="FFFF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r 50"/>
          <p:cNvCxnSpPr>
            <a:stCxn id="116" idx="6"/>
            <a:endCxn id="36" idx="2"/>
          </p:cNvCxnSpPr>
          <p:nvPr/>
        </p:nvCxnSpPr>
        <p:spPr>
          <a:xfrm rot="5400000" flipH="1" flipV="1">
            <a:off x="6872466" y="2665228"/>
            <a:ext cx="3208060" cy="3437776"/>
          </a:xfrm>
          <a:prstGeom prst="bentConnector4">
            <a:avLst>
              <a:gd name="adj1" fmla="val 32660"/>
              <a:gd name="adj2" fmla="val 106650"/>
            </a:avLst>
          </a:prstGeom>
          <a:ln w="57150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3319498" y="1040044"/>
            <a:ext cx="1193534" cy="356358"/>
            <a:chOff x="1645919" y="1492762"/>
            <a:chExt cx="1193534" cy="356358"/>
          </a:xfrm>
        </p:grpSpPr>
        <p:cxnSp>
          <p:nvCxnSpPr>
            <p:cNvPr id="55" name="Conector recto 54"/>
            <p:cNvCxnSpPr/>
            <p:nvPr/>
          </p:nvCxnSpPr>
          <p:spPr>
            <a:xfrm>
              <a:off x="2473693" y="1492762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>
              <a:off x="2473693" y="1849120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/>
            <p:cNvCxnSpPr/>
            <p:nvPr/>
          </p:nvCxnSpPr>
          <p:spPr>
            <a:xfrm flipH="1">
              <a:off x="1645919" y="1670941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/>
            <p:nvPr/>
          </p:nvCxnSpPr>
          <p:spPr>
            <a:xfrm>
              <a:off x="2011679" y="1670941"/>
              <a:ext cx="394637" cy="1781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 flipH="1">
            <a:off x="2276226" y="3175586"/>
            <a:ext cx="1193534" cy="356358"/>
            <a:chOff x="1645919" y="1492762"/>
            <a:chExt cx="1193534" cy="356358"/>
          </a:xfrm>
        </p:grpSpPr>
        <p:cxnSp>
          <p:nvCxnSpPr>
            <p:cNvPr id="65" name="Conector recto 64"/>
            <p:cNvCxnSpPr/>
            <p:nvPr/>
          </p:nvCxnSpPr>
          <p:spPr>
            <a:xfrm>
              <a:off x="2473693" y="1492762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/>
            <p:nvPr/>
          </p:nvCxnSpPr>
          <p:spPr>
            <a:xfrm>
              <a:off x="2473693" y="1849120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/>
            <p:cNvCxnSpPr/>
            <p:nvPr/>
          </p:nvCxnSpPr>
          <p:spPr>
            <a:xfrm flipH="1">
              <a:off x="1645919" y="1670941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/>
            <p:nvPr/>
          </p:nvCxnSpPr>
          <p:spPr>
            <a:xfrm>
              <a:off x="2011679" y="1670941"/>
              <a:ext cx="394637" cy="1781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Grupo 97"/>
          <p:cNvGrpSpPr/>
          <p:nvPr/>
        </p:nvGrpSpPr>
        <p:grpSpPr>
          <a:xfrm>
            <a:off x="1168079" y="3963908"/>
            <a:ext cx="2290171" cy="661720"/>
            <a:chOff x="961949" y="4645474"/>
            <a:chExt cx="2290171" cy="661720"/>
          </a:xfrm>
        </p:grpSpPr>
        <p:grpSp>
          <p:nvGrpSpPr>
            <p:cNvPr id="69" name="Grupo 68"/>
            <p:cNvGrpSpPr/>
            <p:nvPr/>
          </p:nvGrpSpPr>
          <p:grpSpPr>
            <a:xfrm flipH="1">
              <a:off x="2058586" y="4916939"/>
              <a:ext cx="1193534" cy="356358"/>
              <a:chOff x="1645919" y="1492762"/>
              <a:chExt cx="1193534" cy="356358"/>
            </a:xfrm>
          </p:grpSpPr>
          <p:cxnSp>
            <p:nvCxnSpPr>
              <p:cNvPr id="70" name="Conector recto 69"/>
              <p:cNvCxnSpPr/>
              <p:nvPr/>
            </p:nvCxnSpPr>
            <p:spPr>
              <a:xfrm>
                <a:off x="2473693" y="1492762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/>
              <p:cNvCxnSpPr/>
              <p:nvPr/>
            </p:nvCxnSpPr>
            <p:spPr>
              <a:xfrm>
                <a:off x="2473693" y="1849120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/>
              <p:cNvCxnSpPr/>
              <p:nvPr/>
            </p:nvCxnSpPr>
            <p:spPr>
              <a:xfrm flipH="1">
                <a:off x="1645919" y="1670941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/>
              <p:cNvCxnSpPr/>
              <p:nvPr/>
            </p:nvCxnSpPr>
            <p:spPr>
              <a:xfrm>
                <a:off x="2011679" y="1670941"/>
                <a:ext cx="394637" cy="17817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CuadroTexto 73"/>
            <p:cNvSpPr txBox="1"/>
            <p:nvPr/>
          </p:nvSpPr>
          <p:spPr>
            <a:xfrm>
              <a:off x="961949" y="4645474"/>
              <a:ext cx="1289384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s-MX" sz="1600" b="1" dirty="0">
                  <a:latin typeface="+mj-lt"/>
                </a:rPr>
                <a:t>~110VAC</a:t>
              </a:r>
              <a:endParaRPr lang="es-MX" sz="1600" b="1" dirty="0">
                <a:latin typeface="+mj-lt"/>
              </a:endParaRPr>
            </a:p>
            <a:p>
              <a:pPr algn="r">
                <a:spcAft>
                  <a:spcPts val="600"/>
                </a:spcAft>
              </a:pPr>
              <a:r>
                <a:rPr lang="es-MX" sz="1600" b="1" dirty="0">
                  <a:latin typeface="+mj-lt"/>
                </a:rPr>
                <a:t>TIMER</a:t>
              </a:r>
              <a:endParaRPr lang="es-MX" sz="1600" b="1" dirty="0">
                <a:latin typeface="+mj-lt"/>
              </a:endParaRPr>
            </a:p>
          </p:txBody>
        </p:sp>
      </p:grpSp>
      <p:cxnSp>
        <p:nvCxnSpPr>
          <p:cNvPr id="101" name="Conector: angular 100"/>
          <p:cNvCxnSpPr>
            <a:endCxn id="15" idx="6"/>
          </p:cNvCxnSpPr>
          <p:nvPr/>
        </p:nvCxnSpPr>
        <p:spPr>
          <a:xfrm>
            <a:off x="3474810" y="4403402"/>
            <a:ext cx="1792256" cy="1577595"/>
          </a:xfrm>
          <a:prstGeom prst="bentConnector2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: angular 102"/>
          <p:cNvCxnSpPr/>
          <p:nvPr/>
        </p:nvCxnSpPr>
        <p:spPr>
          <a:xfrm rot="16200000" flipH="1">
            <a:off x="3248432" y="3587424"/>
            <a:ext cx="2630760" cy="2156382"/>
          </a:xfrm>
          <a:prstGeom prst="bentConnector3">
            <a:avLst>
              <a:gd name="adj1" fmla="val 116"/>
            </a:avLst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: angular 107"/>
          <p:cNvCxnSpPr>
            <a:endCxn id="39" idx="4"/>
          </p:cNvCxnSpPr>
          <p:nvPr/>
        </p:nvCxnSpPr>
        <p:spPr>
          <a:xfrm>
            <a:off x="4519600" y="1396402"/>
            <a:ext cx="4424782" cy="1343044"/>
          </a:xfrm>
          <a:prstGeom prst="bentConnector2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: angular 108"/>
          <p:cNvCxnSpPr>
            <a:endCxn id="36" idx="4"/>
          </p:cNvCxnSpPr>
          <p:nvPr/>
        </p:nvCxnSpPr>
        <p:spPr>
          <a:xfrm>
            <a:off x="4477057" y="1042281"/>
            <a:ext cx="5631967" cy="1651445"/>
          </a:xfrm>
          <a:prstGeom prst="bentConnector2">
            <a:avLst/>
          </a:prstGeom>
          <a:ln w="571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uadroTexto 111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Cableado interruptor en la caja de control central</a:t>
            </a:r>
            <a:endParaRPr lang="es-MX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142" name="Grupo 141"/>
          <p:cNvGrpSpPr/>
          <p:nvPr/>
        </p:nvGrpSpPr>
        <p:grpSpPr>
          <a:xfrm>
            <a:off x="5153890" y="5930316"/>
            <a:ext cx="1734593" cy="614384"/>
            <a:chOff x="5153890" y="5930316"/>
            <a:chExt cx="1734593" cy="614384"/>
          </a:xfrm>
        </p:grpSpPr>
        <p:sp>
          <p:nvSpPr>
            <p:cNvPr id="7" name="Rectángulo 6"/>
            <p:cNvSpPr/>
            <p:nvPr/>
          </p:nvSpPr>
          <p:spPr>
            <a:xfrm rot="16200000">
              <a:off x="5713995" y="5370211"/>
              <a:ext cx="614384" cy="173459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Símbolo &quot;No permitido&quot; 7"/>
            <p:cNvSpPr/>
            <p:nvPr/>
          </p:nvSpPr>
          <p:spPr>
            <a:xfrm rot="16200000">
              <a:off x="5204467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9" name="Símbolo &quot;No permitido&quot; 8"/>
            <p:cNvSpPr/>
            <p:nvPr/>
          </p:nvSpPr>
          <p:spPr>
            <a:xfrm rot="16200000">
              <a:off x="5391936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0" name="Símbolo &quot;No permitido&quot; 9"/>
            <p:cNvSpPr/>
            <p:nvPr/>
          </p:nvSpPr>
          <p:spPr>
            <a:xfrm rot="16200000">
              <a:off x="5579405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" name="Símbolo &quot;No permitido&quot; 10"/>
            <p:cNvSpPr/>
            <p:nvPr/>
          </p:nvSpPr>
          <p:spPr>
            <a:xfrm rot="16200000">
              <a:off x="5766874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2" name="Símbolo &quot;No permitido&quot; 11"/>
            <p:cNvSpPr/>
            <p:nvPr/>
          </p:nvSpPr>
          <p:spPr>
            <a:xfrm rot="16200000">
              <a:off x="5954343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3" name="Símbolo &quot;No permitido&quot; 12"/>
            <p:cNvSpPr/>
            <p:nvPr/>
          </p:nvSpPr>
          <p:spPr>
            <a:xfrm rot="16200000">
              <a:off x="6141812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4" name="Símbolo &quot;No permitido&quot; 13"/>
            <p:cNvSpPr/>
            <p:nvPr/>
          </p:nvSpPr>
          <p:spPr>
            <a:xfrm rot="16200000">
              <a:off x="6329282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5" name="Símbolo &quot;No permitido&quot; 14"/>
            <p:cNvSpPr/>
            <p:nvPr/>
          </p:nvSpPr>
          <p:spPr>
            <a:xfrm rot="16200000">
              <a:off x="5204467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6" name="Símbolo &quot;No permitido&quot; 15"/>
            <p:cNvSpPr/>
            <p:nvPr/>
          </p:nvSpPr>
          <p:spPr>
            <a:xfrm rot="16200000">
              <a:off x="5391936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7" name="Símbolo &quot;No permitido&quot; 16"/>
            <p:cNvSpPr/>
            <p:nvPr/>
          </p:nvSpPr>
          <p:spPr>
            <a:xfrm rot="16200000">
              <a:off x="5579405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8" name="Símbolo &quot;No permitido&quot; 17"/>
            <p:cNvSpPr/>
            <p:nvPr/>
          </p:nvSpPr>
          <p:spPr>
            <a:xfrm rot="16200000">
              <a:off x="5766874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9" name="Símbolo &quot;No permitido&quot; 18"/>
            <p:cNvSpPr/>
            <p:nvPr/>
          </p:nvSpPr>
          <p:spPr>
            <a:xfrm rot="16200000">
              <a:off x="5954343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20" name="Símbolo &quot;No permitido&quot; 19"/>
            <p:cNvSpPr/>
            <p:nvPr/>
          </p:nvSpPr>
          <p:spPr>
            <a:xfrm rot="16200000">
              <a:off x="6141812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21" name="Símbolo &quot;No permitido&quot; 20"/>
            <p:cNvSpPr/>
            <p:nvPr/>
          </p:nvSpPr>
          <p:spPr>
            <a:xfrm rot="16200000">
              <a:off x="6329282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3" name="Símbolo &quot;No permitido&quot; 112"/>
            <p:cNvSpPr/>
            <p:nvPr/>
          </p:nvSpPr>
          <p:spPr>
            <a:xfrm rot="16200000">
              <a:off x="6507539" y="6376178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4" name="Símbolo &quot;No permitido&quot; 113"/>
            <p:cNvSpPr/>
            <p:nvPr/>
          </p:nvSpPr>
          <p:spPr>
            <a:xfrm rot="16200000">
              <a:off x="6695009" y="6376178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5" name="Símbolo &quot;No permitido&quot; 114"/>
            <p:cNvSpPr/>
            <p:nvPr/>
          </p:nvSpPr>
          <p:spPr>
            <a:xfrm rot="16200000">
              <a:off x="6507539" y="5988146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6" name="Símbolo &quot;No permitido&quot; 115"/>
            <p:cNvSpPr/>
            <p:nvPr/>
          </p:nvSpPr>
          <p:spPr>
            <a:xfrm rot="16200000">
              <a:off x="6695009" y="5988146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sp>
        <p:nvSpPr>
          <p:cNvPr id="127" name="CuadroTexto 126"/>
          <p:cNvSpPr txBox="1"/>
          <p:nvPr/>
        </p:nvSpPr>
        <p:spPr>
          <a:xfrm flipH="1">
            <a:off x="3379960" y="3390697"/>
            <a:ext cx="1414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+mj-lt"/>
              </a:rPr>
              <a:t>Interruptor doble polo doble tiro</a:t>
            </a:r>
            <a:endParaRPr lang="es-MX" dirty="0">
              <a:latin typeface="+mj-lt"/>
            </a:endParaRPr>
          </a:p>
        </p:txBody>
      </p:sp>
      <p:grpSp>
        <p:nvGrpSpPr>
          <p:cNvPr id="137" name="Grupo 136"/>
          <p:cNvGrpSpPr/>
          <p:nvPr/>
        </p:nvGrpSpPr>
        <p:grpSpPr>
          <a:xfrm>
            <a:off x="2759692" y="2739446"/>
            <a:ext cx="288659" cy="1933824"/>
            <a:chOff x="2055498" y="521864"/>
            <a:chExt cx="288659" cy="4244553"/>
          </a:xfrm>
        </p:grpSpPr>
        <p:cxnSp>
          <p:nvCxnSpPr>
            <p:cNvPr id="129" name="Conector recto 128"/>
            <p:cNvCxnSpPr/>
            <p:nvPr/>
          </p:nvCxnSpPr>
          <p:spPr>
            <a:xfrm flipV="1">
              <a:off x="2199828" y="754888"/>
              <a:ext cx="0" cy="401152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CuadroTexto 130"/>
            <p:cNvSpPr txBox="1"/>
            <p:nvPr/>
          </p:nvSpPr>
          <p:spPr>
            <a:xfrm>
              <a:off x="2055498" y="521864"/>
              <a:ext cx="288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T</a:t>
              </a:r>
              <a:endParaRPr lang="es-MX" dirty="0"/>
            </a:p>
          </p:txBody>
        </p:sp>
      </p:grpSp>
      <p:cxnSp>
        <p:nvCxnSpPr>
          <p:cNvPr id="133" name="Conector recto 132"/>
          <p:cNvCxnSpPr/>
          <p:nvPr/>
        </p:nvCxnSpPr>
        <p:spPr>
          <a:xfrm flipH="1">
            <a:off x="1497984" y="4592226"/>
            <a:ext cx="82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135"/>
          <p:cNvCxnSpPr/>
          <p:nvPr/>
        </p:nvCxnSpPr>
        <p:spPr>
          <a:xfrm flipH="1">
            <a:off x="1506451" y="4235001"/>
            <a:ext cx="828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CuadroTexto 159"/>
          <p:cNvSpPr txBox="1"/>
          <p:nvPr/>
        </p:nvSpPr>
        <p:spPr>
          <a:xfrm flipH="1">
            <a:off x="4211100" y="997230"/>
            <a:ext cx="144260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dirty="0">
                <a:latin typeface="+mj-lt"/>
              </a:rPr>
              <a:t>Adelante</a:t>
            </a:r>
            <a:endParaRPr lang="es-MX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MX" dirty="0">
                <a:latin typeface="+mj-lt"/>
              </a:rPr>
              <a:t>Atrás</a:t>
            </a:r>
            <a:endParaRPr lang="es-MX" dirty="0">
              <a:latin typeface="+mj-lt"/>
            </a:endParaRPr>
          </a:p>
        </p:txBody>
      </p:sp>
      <p:cxnSp>
        <p:nvCxnSpPr>
          <p:cNvPr id="22" name="Conector: angular 21"/>
          <p:cNvCxnSpPr/>
          <p:nvPr/>
        </p:nvCxnSpPr>
        <p:spPr>
          <a:xfrm rot="5400000">
            <a:off x="1311646" y="1519119"/>
            <a:ext cx="2294594" cy="1692802"/>
          </a:xfrm>
          <a:prstGeom prst="bentConnector3">
            <a:avLst>
              <a:gd name="adj1" fmla="val -182"/>
            </a:avLst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H="1" flipV="1">
            <a:off x="1585979" y="3531944"/>
            <a:ext cx="720000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r 42"/>
          <p:cNvCxnSpPr>
            <a:stCxn id="21" idx="6"/>
            <a:endCxn id="40" idx="6"/>
          </p:cNvCxnSpPr>
          <p:nvPr/>
        </p:nvCxnSpPr>
        <p:spPr>
          <a:xfrm rot="5400000" flipH="1" flipV="1">
            <a:off x="6306436" y="3983132"/>
            <a:ext cx="2083311" cy="1912421"/>
          </a:xfrm>
          <a:prstGeom prst="bentConnector2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upo 139"/>
          <p:cNvGrpSpPr/>
          <p:nvPr/>
        </p:nvGrpSpPr>
        <p:grpSpPr>
          <a:xfrm>
            <a:off x="0" y="0"/>
            <a:ext cx="12192000" cy="6596438"/>
            <a:chOff x="0" y="0"/>
            <a:chExt cx="12192000" cy="6596438"/>
          </a:xfrm>
        </p:grpSpPr>
        <p:cxnSp>
          <p:nvCxnSpPr>
            <p:cNvPr id="120" name="Conector recto 119"/>
            <p:cNvCxnSpPr/>
            <p:nvPr/>
          </p:nvCxnSpPr>
          <p:spPr>
            <a:xfrm flipH="1" flipV="1">
              <a:off x="6109716" y="4766111"/>
              <a:ext cx="2325056" cy="903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 flipH="1" flipV="1">
              <a:off x="6662166" y="5461062"/>
              <a:ext cx="1836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 flipH="1">
              <a:off x="6369844" y="5842485"/>
              <a:ext cx="2124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/>
            <p:cNvCxnSpPr/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 flipV="1">
              <a:off x="584539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/>
            <p:nvPr/>
          </p:nvCxnSpPr>
          <p:spPr>
            <a:xfrm flipV="1">
              <a:off x="6114825" y="303778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/>
            <p:cNvCxnSpPr/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/>
            <p:cNvCxnSpPr/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/>
            <p:cNvCxnSpPr/>
            <p:nvPr/>
          </p:nvCxnSpPr>
          <p:spPr>
            <a:xfrm flipV="1">
              <a:off x="7161662" y="4294616"/>
              <a:ext cx="1332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upo 58"/>
            <p:cNvGrpSpPr/>
            <p:nvPr/>
          </p:nvGrpSpPr>
          <p:grpSpPr>
            <a:xfrm>
              <a:off x="8330267" y="3762502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/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/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/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/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/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/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/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/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/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/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/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/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/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/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/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54" name="Grupo 1053"/>
            <p:cNvGrpSpPr/>
            <p:nvPr/>
          </p:nvGrpSpPr>
          <p:grpSpPr>
            <a:xfrm>
              <a:off x="9500206" y="3995281"/>
              <a:ext cx="1916931" cy="1268"/>
              <a:chOff x="9231758" y="3978345"/>
              <a:chExt cx="1916931" cy="1268"/>
            </a:xfrm>
          </p:grpSpPr>
          <p:cxnSp>
            <p:nvCxnSpPr>
              <p:cNvPr id="197" name="Conector recto 196"/>
              <p:cNvCxnSpPr/>
              <p:nvPr/>
            </p:nvCxnSpPr>
            <p:spPr>
              <a:xfrm flipH="1" flipV="1">
                <a:off x="9231758" y="3978345"/>
                <a:ext cx="1916931" cy="8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/>
              <p:cNvCxnSpPr/>
              <p:nvPr/>
            </p:nvCxnSpPr>
            <p:spPr>
              <a:xfrm flipH="1" flipV="1">
                <a:off x="9231758" y="3979605"/>
                <a:ext cx="1916931" cy="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3" name="Grupo 1052"/>
            <p:cNvGrpSpPr/>
            <p:nvPr/>
          </p:nvGrpSpPr>
          <p:grpSpPr>
            <a:xfrm>
              <a:off x="9497883" y="6301845"/>
              <a:ext cx="1916931" cy="1264"/>
              <a:chOff x="9225201" y="6301845"/>
              <a:chExt cx="1916931" cy="1264"/>
            </a:xfrm>
          </p:grpSpPr>
          <p:cxnSp>
            <p:nvCxnSpPr>
              <p:cNvPr id="182" name="Conector recto 181"/>
              <p:cNvCxnSpPr/>
              <p:nvPr/>
            </p:nvCxnSpPr>
            <p:spPr>
              <a:xfrm flipH="1" flipV="1">
                <a:off x="9225201" y="6301845"/>
                <a:ext cx="1916931" cy="8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/>
              <p:cNvCxnSpPr/>
              <p:nvPr/>
            </p:nvCxnSpPr>
            <p:spPr>
              <a:xfrm flipH="1" flipV="1">
                <a:off x="9225201" y="6303101"/>
                <a:ext cx="1916931" cy="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Conector recto 86"/>
            <p:cNvCxnSpPr/>
            <p:nvPr/>
          </p:nvCxnSpPr>
          <p:spPr>
            <a:xfrm flipH="1" flipV="1">
              <a:off x="1277006" y="3992872"/>
              <a:ext cx="7158017" cy="4946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>
              <a:stCxn id="62" idx="2"/>
            </p:cNvCxnSpPr>
            <p:nvPr/>
          </p:nvCxnSpPr>
          <p:spPr>
            <a:xfrm flipH="1">
              <a:off x="1249957" y="4386483"/>
              <a:ext cx="7185066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 flipH="1">
              <a:off x="1249959" y="4773302"/>
              <a:ext cx="4599528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 flipH="1" flipV="1">
              <a:off x="1249957" y="5158898"/>
              <a:ext cx="7185066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65" idx="2"/>
            </p:cNvCxnSpPr>
            <p:nvPr/>
          </p:nvCxnSpPr>
          <p:spPr>
            <a:xfrm flipH="1" flipV="1">
              <a:off x="1249957" y="5553734"/>
              <a:ext cx="7185066" cy="1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 flipV="1">
              <a:off x="1249957" y="5913790"/>
              <a:ext cx="7185066" cy="31176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2" name="Grupo 1051"/>
            <p:cNvGrpSpPr/>
            <p:nvPr/>
          </p:nvGrpSpPr>
          <p:grpSpPr>
            <a:xfrm>
              <a:off x="1249957" y="6306655"/>
              <a:ext cx="7200000" cy="509"/>
              <a:chOff x="1249957" y="6306655"/>
              <a:chExt cx="6916618" cy="509"/>
            </a:xfrm>
          </p:grpSpPr>
          <p:cxnSp>
            <p:nvCxnSpPr>
              <p:cNvPr id="93" name="Conector recto 92"/>
              <p:cNvCxnSpPr/>
              <p:nvPr/>
            </p:nvCxnSpPr>
            <p:spPr>
              <a:xfrm flipH="1" flipV="1">
                <a:off x="1249957" y="6307157"/>
                <a:ext cx="6916618" cy="7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ector recto 101"/>
              <p:cNvCxnSpPr/>
              <p:nvPr/>
            </p:nvCxnSpPr>
            <p:spPr>
              <a:xfrm flipH="1" flipV="1">
                <a:off x="1249957" y="6306655"/>
                <a:ext cx="6916618" cy="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o 14"/>
            <p:cNvGrpSpPr/>
            <p:nvPr/>
          </p:nvGrpSpPr>
          <p:grpSpPr>
            <a:xfrm>
              <a:off x="9495243" y="3730761"/>
              <a:ext cx="1835044" cy="2865677"/>
              <a:chOff x="9226795" y="3730761"/>
              <a:chExt cx="1835044" cy="2865677"/>
            </a:xfrm>
          </p:grpSpPr>
          <p:cxnSp>
            <p:nvCxnSpPr>
              <p:cNvPr id="143" name="Conector recto 142"/>
              <p:cNvCxnSpPr/>
              <p:nvPr/>
            </p:nvCxnSpPr>
            <p:spPr>
              <a:xfrm flipH="1" flipV="1">
                <a:off x="9226795" y="5952482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ector recto 143"/>
              <p:cNvCxnSpPr/>
              <p:nvPr/>
            </p:nvCxnSpPr>
            <p:spPr>
              <a:xfrm flipH="1" flipV="1">
                <a:off x="9226795" y="5562438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ector recto 144"/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/>
              <p:cNvCxnSpPr/>
              <p:nvPr/>
            </p:nvCxnSpPr>
            <p:spPr>
              <a:xfrm flipH="1">
                <a:off x="9570745" y="5172394"/>
                <a:ext cx="896954" cy="1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146"/>
              <p:cNvCxnSpPr/>
              <p:nvPr/>
            </p:nvCxnSpPr>
            <p:spPr>
              <a:xfrm flipH="1" flipV="1">
                <a:off x="9226795" y="4392306"/>
                <a:ext cx="1272807" cy="5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4" name="CuadroTexto 1023"/>
              <p:cNvSpPr txBox="1"/>
              <p:nvPr/>
            </p:nvSpPr>
            <p:spPr>
              <a:xfrm>
                <a:off x="9305204" y="3730761"/>
                <a:ext cx="1756635" cy="266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SALIDA SEGURIDAD</a:t>
                </a:r>
                <a:endParaRPr lang="es-MX" sz="1400" dirty="0">
                  <a:latin typeface="+mj-lt"/>
                </a:endParaRPr>
              </a:p>
            </p:txBody>
          </p:sp>
          <p:sp>
            <p:nvSpPr>
              <p:cNvPr id="150" name="CuadroTexto 149"/>
              <p:cNvSpPr txBox="1"/>
              <p:nvPr/>
            </p:nvSpPr>
            <p:spPr>
              <a:xfrm>
                <a:off x="9328946" y="3918782"/>
                <a:ext cx="1143583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amarillo/rojo</a:t>
                </a:r>
                <a:endParaRPr lang="es-MX" sz="1400" dirty="0">
                  <a:latin typeface="+mj-lt"/>
                </a:endParaRPr>
              </a:p>
            </p:txBody>
          </p:sp>
        </p:grpSp>
        <p:grpSp>
          <p:nvGrpSpPr>
            <p:cNvPr id="1062" name="Grupo 1061"/>
            <p:cNvGrpSpPr/>
            <p:nvPr/>
          </p:nvGrpSpPr>
          <p:grpSpPr>
            <a:xfrm>
              <a:off x="11452059" y="3960283"/>
              <a:ext cx="2323" cy="2386564"/>
              <a:chOff x="11183611" y="3960283"/>
              <a:chExt cx="2323" cy="2386564"/>
            </a:xfrm>
          </p:grpSpPr>
          <p:cxnSp>
            <p:nvCxnSpPr>
              <p:cNvPr id="200" name="Conector recto 199"/>
              <p:cNvCxnSpPr/>
              <p:nvPr/>
            </p:nvCxnSpPr>
            <p:spPr>
              <a:xfrm flipH="1" flipV="1">
                <a:off x="11185934" y="3960283"/>
                <a:ext cx="0" cy="2386564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/>
              <p:cNvCxnSpPr/>
              <p:nvPr/>
            </p:nvCxnSpPr>
            <p:spPr>
              <a:xfrm flipV="1">
                <a:off x="11183611" y="3978346"/>
                <a:ext cx="2134" cy="232349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3" name="CuadroTexto 1062"/>
            <p:cNvSpPr txBox="1"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Valley</a:t>
              </a:r>
              <a:endPara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grpSp>
          <p:nvGrpSpPr>
            <p:cNvPr id="1075" name="Grupo 1074"/>
            <p:cNvGrpSpPr/>
            <p:nvPr/>
          </p:nvGrpSpPr>
          <p:grpSpPr>
            <a:xfrm>
              <a:off x="1195756" y="3717396"/>
              <a:ext cx="1756635" cy="2865677"/>
              <a:chOff x="9110188" y="577897"/>
              <a:chExt cx="1756635" cy="2865677"/>
            </a:xfrm>
          </p:grpSpPr>
          <p:sp>
            <p:nvSpPr>
              <p:cNvPr id="221" name="CuadroTexto 220"/>
              <p:cNvSpPr txBox="1"/>
              <p:nvPr/>
            </p:nvSpPr>
            <p:spPr>
              <a:xfrm>
                <a:off x="9110188" y="577897"/>
                <a:ext cx="1756635" cy="266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SALIDA SEGURIDAD</a:t>
                </a:r>
                <a:endParaRPr lang="es-MX" sz="1400" dirty="0">
                  <a:latin typeface="+mj-lt"/>
                </a:endParaRPr>
              </a:p>
            </p:txBody>
          </p:sp>
          <p:sp>
            <p:nvSpPr>
              <p:cNvPr id="222" name="CuadroTexto 221"/>
              <p:cNvSpPr txBox="1"/>
              <p:nvPr/>
            </p:nvSpPr>
            <p:spPr>
              <a:xfrm>
                <a:off x="9133930" y="765918"/>
                <a:ext cx="1143583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amarillo/rojo</a:t>
                </a:r>
                <a:endParaRPr lang="es-MX" sz="1400" dirty="0">
                  <a:latin typeface="+mj-lt"/>
                </a:endParaRPr>
              </a:p>
            </p:txBody>
          </p:sp>
        </p:grpSp>
        <p:cxnSp>
          <p:nvCxnSpPr>
            <p:cNvPr id="94" name="Conector recto 93"/>
            <p:cNvCxnSpPr/>
            <p:nvPr/>
          </p:nvCxnSpPr>
          <p:spPr>
            <a:xfrm flipH="1" flipV="1">
              <a:off x="6931487" y="5072674"/>
              <a:ext cx="1584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upo 138"/>
            <p:cNvGrpSpPr/>
            <p:nvPr/>
          </p:nvGrpSpPr>
          <p:grpSpPr>
            <a:xfrm>
              <a:off x="744380" y="588061"/>
              <a:ext cx="10353892" cy="3265915"/>
              <a:chOff x="744380" y="588061"/>
              <a:chExt cx="10353892" cy="3265915"/>
            </a:xfrm>
          </p:grpSpPr>
          <p:sp>
            <p:nvSpPr>
              <p:cNvPr id="101" name="CuadroTexto 100"/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  <a:endParaRPr lang="es-MX" b="1" baseline="-25000" dirty="0"/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  <a:endParaRPr lang="es-MX" b="1" baseline="-25000" dirty="0"/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  <a:endParaRPr lang="es-MX" b="1" baseline="-25000" dirty="0"/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  <a:endParaRPr lang="es-MX" b="1" baseline="-25000" dirty="0"/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  <a:endParaRPr lang="es-MX" b="1" baseline="-25000" dirty="0"/>
              </a:p>
              <a:p>
                <a:r>
                  <a:rPr lang="es-MX" b="1" dirty="0"/>
                  <a:t>N</a:t>
                </a:r>
                <a:endParaRPr lang="es-MX" b="1" dirty="0"/>
              </a:p>
              <a:p>
                <a:r>
                  <a:rPr lang="es-MX" b="1" dirty="0"/>
                  <a:t>Pistola</a:t>
                </a:r>
                <a:endParaRPr lang="es-MX" b="1" dirty="0"/>
              </a:p>
            </p:txBody>
          </p:sp>
          <p:pic>
            <p:nvPicPr>
              <p:cNvPr id="56" name="Imagen 5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78" name="Conector recto 77"/>
              <p:cNvCxnSpPr/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/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ilindro 35"/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80" name="Conector recto 79"/>
              <p:cNvCxnSpPr/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80"/>
              <p:cNvCxnSpPr/>
              <p:nvPr/>
            </p:nvCxnSpPr>
            <p:spPr>
              <a:xfrm flipV="1">
                <a:off x="9075701" y="3022018"/>
                <a:ext cx="0" cy="432000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81"/>
              <p:cNvCxnSpPr/>
              <p:nvPr/>
            </p:nvCxnSpPr>
            <p:spPr>
              <a:xfrm flipH="1" flipV="1">
                <a:off x="9046272" y="3428966"/>
                <a:ext cx="2052000" cy="0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CuadroTexto 84"/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98" name="Conector recto 97"/>
              <p:cNvCxnSpPr/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98"/>
              <p:cNvCxnSpPr/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ector recto 105"/>
              <p:cNvCxnSpPr/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Trapecio 82"/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-66173" y="4745"/>
            <a:ext cx="12192000" cy="6562303"/>
            <a:chOff x="-66173" y="4745"/>
            <a:chExt cx="12192000" cy="6562303"/>
          </a:xfrm>
        </p:grpSpPr>
        <p:grpSp>
          <p:nvGrpSpPr>
            <p:cNvPr id="59" name="Grupo 58"/>
            <p:cNvGrpSpPr/>
            <p:nvPr/>
          </p:nvGrpSpPr>
          <p:grpSpPr>
            <a:xfrm>
              <a:off x="8027176" y="3756737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/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/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/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/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/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/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/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/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/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/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/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/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/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/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/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Conector recto 86"/>
            <p:cNvCxnSpPr/>
            <p:nvPr/>
          </p:nvCxnSpPr>
          <p:spPr>
            <a:xfrm flipH="1" flipV="1">
              <a:off x="1189920" y="3983090"/>
              <a:ext cx="6942012" cy="19054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/>
            <p:nvPr/>
          </p:nvCxnSpPr>
          <p:spPr>
            <a:xfrm flipH="1" flipV="1">
              <a:off x="1216630" y="4389772"/>
              <a:ext cx="6915302" cy="1456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 flipH="1">
              <a:off x="1215316" y="4778047"/>
              <a:ext cx="460800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 flipH="1" flipV="1">
              <a:off x="1217656" y="5166324"/>
              <a:ext cx="6914276" cy="307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 flipH="1">
              <a:off x="1220854" y="5558480"/>
              <a:ext cx="6911078" cy="267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 flipV="1">
              <a:off x="1225230" y="5933250"/>
              <a:ext cx="6906702" cy="14314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/>
            <p:cNvCxnSpPr/>
            <p:nvPr/>
          </p:nvCxnSpPr>
          <p:spPr>
            <a:xfrm flipH="1">
              <a:off x="9192153" y="5933250"/>
              <a:ext cx="2464917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/>
            <p:cNvCxnSpPr/>
            <p:nvPr/>
          </p:nvCxnSpPr>
          <p:spPr>
            <a:xfrm flipH="1">
              <a:off x="9192154" y="5567184"/>
              <a:ext cx="2241798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9160622" y="3735506"/>
              <a:ext cx="1586129" cy="2274982"/>
              <a:chOff x="9226795" y="3730761"/>
              <a:chExt cx="1586129" cy="2274982"/>
            </a:xfrm>
          </p:grpSpPr>
          <p:sp>
            <p:nvSpPr>
              <p:cNvPr id="1024" name="CuadroTexto 1023"/>
              <p:cNvSpPr txBox="1"/>
              <p:nvPr/>
            </p:nvSpPr>
            <p:spPr>
              <a:xfrm>
                <a:off x="9305204" y="3730761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  <a:endParaRPr lang="es-MX" sz="1600" b="1" dirty="0">
                  <a:latin typeface="+mj-lt"/>
                </a:endParaRPr>
              </a:p>
            </p:txBody>
          </p:sp>
          <p:cxnSp>
            <p:nvCxnSpPr>
              <p:cNvPr id="145" name="Conector recto 144"/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/>
              <p:cNvCxnSpPr/>
              <p:nvPr/>
            </p:nvCxnSpPr>
            <p:spPr>
              <a:xfrm flipH="1">
                <a:off x="9509536" y="5172394"/>
                <a:ext cx="964407" cy="1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7" name="Conector recto 146"/>
            <p:cNvCxnSpPr/>
            <p:nvPr/>
          </p:nvCxnSpPr>
          <p:spPr>
            <a:xfrm flipH="1" flipV="1">
              <a:off x="9192153" y="4397052"/>
              <a:ext cx="2047066" cy="95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Texto 149"/>
            <p:cNvSpPr txBox="1"/>
            <p:nvPr/>
          </p:nvSpPr>
          <p:spPr>
            <a:xfrm>
              <a:off x="9294303" y="3923527"/>
              <a:ext cx="782587" cy="228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400"/>
                </a:spcAft>
              </a:pPr>
              <a:r>
                <a:rPr lang="es-MX" sz="1400" dirty="0"/>
                <a:t>marrón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blanco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naranja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púrpura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rosado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1063" name="CuadroTexto 1062"/>
            <p:cNvSpPr txBox="1"/>
            <p:nvPr/>
          </p:nvSpPr>
          <p:spPr>
            <a:xfrm>
              <a:off x="-66173" y="4745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ZIMMATIC</a:t>
              </a:r>
              <a:endPara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grpSp>
          <p:nvGrpSpPr>
            <p:cNvPr id="1075" name="Grupo 1074"/>
            <p:cNvGrpSpPr/>
            <p:nvPr/>
          </p:nvGrpSpPr>
          <p:grpSpPr>
            <a:xfrm>
              <a:off x="1129583" y="3722141"/>
              <a:ext cx="1507720" cy="2470697"/>
              <a:chOff x="9110188" y="577897"/>
              <a:chExt cx="1507720" cy="2470697"/>
            </a:xfrm>
          </p:grpSpPr>
          <p:sp>
            <p:nvSpPr>
              <p:cNvPr id="221" name="CuadroTexto 220"/>
              <p:cNvSpPr txBox="1"/>
              <p:nvPr/>
            </p:nvSpPr>
            <p:spPr>
              <a:xfrm>
                <a:off x="9110188" y="577897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  <a:endParaRPr lang="es-MX" sz="1600" b="1" dirty="0">
                  <a:latin typeface="+mj-lt"/>
                </a:endParaRPr>
              </a:p>
            </p:txBody>
          </p:sp>
          <p:sp>
            <p:nvSpPr>
              <p:cNvPr id="222" name="CuadroTexto 221"/>
              <p:cNvSpPr txBox="1"/>
              <p:nvPr/>
            </p:nvSpPr>
            <p:spPr>
              <a:xfrm>
                <a:off x="9133930" y="765918"/>
                <a:ext cx="1143583" cy="22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  <a:endParaRPr lang="es-MX" sz="1400" dirty="0">
                  <a:latin typeface="+mj-lt"/>
                </a:endParaRPr>
              </a:p>
            </p:txBody>
          </p:sp>
        </p:grpSp>
        <p:cxnSp>
          <p:nvCxnSpPr>
            <p:cNvPr id="5" name="Conector recto 4"/>
            <p:cNvCxnSpPr/>
            <p:nvPr/>
          </p:nvCxnSpPr>
          <p:spPr>
            <a:xfrm>
              <a:off x="9197115" y="4002144"/>
              <a:ext cx="232997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5"/>
            <p:cNvSpPr/>
            <p:nvPr/>
          </p:nvSpPr>
          <p:spPr>
            <a:xfrm>
              <a:off x="11063819" y="4506951"/>
              <a:ext cx="682305" cy="8571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/>
            <p:cNvSpPr/>
            <p:nvPr/>
          </p:nvSpPr>
          <p:spPr>
            <a:xfrm>
              <a:off x="11156570" y="4730453"/>
              <a:ext cx="165298" cy="4034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5" name="Conector recto 94"/>
            <p:cNvCxnSpPr>
              <a:stCxn id="94" idx="0"/>
            </p:cNvCxnSpPr>
            <p:nvPr/>
          </p:nvCxnSpPr>
          <p:spPr>
            <a:xfrm flipV="1">
              <a:off x="11239219" y="4390500"/>
              <a:ext cx="0" cy="33995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 flipV="1">
              <a:off x="11239219" y="5129339"/>
              <a:ext cx="0" cy="33995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 flipV="1">
              <a:off x="11433952" y="5039476"/>
              <a:ext cx="0" cy="42425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 flipV="1">
              <a:off x="11628685" y="5039476"/>
              <a:ext cx="0" cy="42981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Conector recto 98"/>
            <p:cNvCxnSpPr/>
            <p:nvPr/>
          </p:nvCxnSpPr>
          <p:spPr>
            <a:xfrm flipV="1">
              <a:off x="11527085" y="4370861"/>
              <a:ext cx="0" cy="40718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Conector recto 102"/>
            <p:cNvCxnSpPr/>
            <p:nvPr/>
          </p:nvCxnSpPr>
          <p:spPr>
            <a:xfrm flipH="1" flipV="1">
              <a:off x="11527085" y="4769953"/>
              <a:ext cx="101600" cy="26952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Conector recto 105"/>
            <p:cNvCxnSpPr/>
            <p:nvPr/>
          </p:nvCxnSpPr>
          <p:spPr>
            <a:xfrm flipV="1">
              <a:off x="11527085" y="3983090"/>
              <a:ext cx="0" cy="387772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V="1">
              <a:off x="11239219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/>
            <p:nvPr/>
          </p:nvCxnSpPr>
          <p:spPr>
            <a:xfrm flipV="1">
              <a:off x="11433952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11628686" y="5428560"/>
              <a:ext cx="0" cy="51667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/>
            <p:cNvCxnSpPr/>
            <p:nvPr/>
          </p:nvCxnSpPr>
          <p:spPr>
            <a:xfrm flipH="1" flipV="1">
              <a:off x="6091088" y="4777240"/>
              <a:ext cx="20520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/>
            <p:cNvCxnSpPr/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V="1">
              <a:off x="581386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V="1">
              <a:off x="6104315" y="304829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/>
            <p:cNvGrpSpPr/>
            <p:nvPr/>
          </p:nvGrpSpPr>
          <p:grpSpPr>
            <a:xfrm>
              <a:off x="744380" y="588061"/>
              <a:ext cx="10374912" cy="3265915"/>
              <a:chOff x="744380" y="588061"/>
              <a:chExt cx="10374912" cy="3265915"/>
            </a:xfrm>
          </p:grpSpPr>
          <p:sp>
            <p:nvSpPr>
              <p:cNvPr id="8" name="CuadroTexto 7"/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  <a:endParaRPr lang="es-MX" b="1" baseline="-25000" dirty="0"/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  <a:endParaRPr lang="es-MX" b="1" baseline="-25000" dirty="0"/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  <a:endParaRPr lang="es-MX" b="1" baseline="-25000" dirty="0"/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  <a:endParaRPr lang="es-MX" b="1" baseline="-25000" dirty="0"/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  <a:endParaRPr lang="es-MX" b="1" baseline="-25000" dirty="0"/>
              </a:p>
              <a:p>
                <a:r>
                  <a:rPr lang="es-MX" b="1" dirty="0"/>
                  <a:t>N</a:t>
                </a:r>
                <a:endParaRPr lang="es-MX" b="1" dirty="0"/>
              </a:p>
              <a:p>
                <a:r>
                  <a:rPr lang="es-MX" b="1" dirty="0"/>
                  <a:t>Pistola</a:t>
                </a:r>
                <a:endParaRPr lang="es-MX" b="1" dirty="0"/>
              </a:p>
            </p:txBody>
          </p:sp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15" name="Conector recto 14"/>
              <p:cNvCxnSpPr/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/>
              <p:cNvCxnSpPr/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ilindro 16"/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19" name="Conector recto 18"/>
              <p:cNvCxnSpPr/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/>
              <p:cNvCxnSpPr/>
              <p:nvPr/>
            </p:nvCxnSpPr>
            <p:spPr>
              <a:xfrm flipV="1">
                <a:off x="9075701" y="3000998"/>
                <a:ext cx="0" cy="43200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/>
              <p:cNvCxnSpPr/>
              <p:nvPr/>
            </p:nvCxnSpPr>
            <p:spPr>
              <a:xfrm flipH="1" flipV="1">
                <a:off x="9067292" y="3428966"/>
                <a:ext cx="2052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uadroTexto 21"/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26" name="Conector recto 25"/>
              <p:cNvCxnSpPr/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rapecio 28"/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46" name="Conector recto 45"/>
            <p:cNvCxnSpPr/>
            <p:nvPr/>
          </p:nvCxnSpPr>
          <p:spPr>
            <a:xfrm flipH="1" flipV="1">
              <a:off x="6662166" y="5461062"/>
              <a:ext cx="1512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/>
            <p:cNvCxnSpPr/>
            <p:nvPr/>
          </p:nvCxnSpPr>
          <p:spPr>
            <a:xfrm flipH="1">
              <a:off x="6369844" y="5842485"/>
              <a:ext cx="1800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 flipV="1">
              <a:off x="7161662" y="4294616"/>
              <a:ext cx="1044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 flipH="1" flipV="1">
              <a:off x="6931487" y="5072674"/>
              <a:ext cx="1260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-66173" y="4745"/>
            <a:ext cx="12192000" cy="6562303"/>
            <a:chOff x="-66173" y="4745"/>
            <a:chExt cx="12192000" cy="6562303"/>
          </a:xfrm>
        </p:grpSpPr>
        <p:grpSp>
          <p:nvGrpSpPr>
            <p:cNvPr id="59" name="Grupo 58"/>
            <p:cNvGrpSpPr/>
            <p:nvPr/>
          </p:nvGrpSpPr>
          <p:grpSpPr>
            <a:xfrm>
              <a:off x="8027176" y="3756737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/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/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/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/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/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/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/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/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/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/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/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/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/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/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/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Conector recto 86"/>
            <p:cNvCxnSpPr/>
            <p:nvPr/>
          </p:nvCxnSpPr>
          <p:spPr>
            <a:xfrm flipH="1" flipV="1">
              <a:off x="1189920" y="3983090"/>
              <a:ext cx="6942012" cy="19054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/>
            <p:nvPr/>
          </p:nvCxnSpPr>
          <p:spPr>
            <a:xfrm flipH="1" flipV="1">
              <a:off x="1216630" y="4389772"/>
              <a:ext cx="6915302" cy="1456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 flipH="1">
              <a:off x="1215316" y="4778047"/>
              <a:ext cx="460800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 flipH="1" flipV="1">
              <a:off x="1217656" y="5166324"/>
              <a:ext cx="6914276" cy="307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 flipH="1">
              <a:off x="1220854" y="5558480"/>
              <a:ext cx="6911078" cy="2676"/>
            </a:xfrm>
            <a:prstGeom prst="line">
              <a:avLst/>
            </a:prstGeom>
            <a:ln w="762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 flipV="1">
              <a:off x="1225230" y="5933250"/>
              <a:ext cx="6906702" cy="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/>
            <p:cNvCxnSpPr/>
            <p:nvPr/>
          </p:nvCxnSpPr>
          <p:spPr>
            <a:xfrm flipH="1">
              <a:off x="9192153" y="5933250"/>
              <a:ext cx="2464917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/>
            <p:cNvCxnSpPr/>
            <p:nvPr/>
          </p:nvCxnSpPr>
          <p:spPr>
            <a:xfrm flipH="1">
              <a:off x="9192154" y="5567184"/>
              <a:ext cx="2241798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9160622" y="3735506"/>
              <a:ext cx="1586129" cy="2274982"/>
              <a:chOff x="9226795" y="3730761"/>
              <a:chExt cx="1586129" cy="2274982"/>
            </a:xfrm>
          </p:grpSpPr>
          <p:sp>
            <p:nvSpPr>
              <p:cNvPr id="1024" name="CuadroTexto 1023"/>
              <p:cNvSpPr txBox="1"/>
              <p:nvPr/>
            </p:nvSpPr>
            <p:spPr>
              <a:xfrm>
                <a:off x="9305204" y="3730761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  <a:endParaRPr lang="es-MX" sz="1600" b="1" dirty="0">
                  <a:latin typeface="+mj-lt"/>
                </a:endParaRPr>
              </a:p>
            </p:txBody>
          </p:sp>
          <p:cxnSp>
            <p:nvCxnSpPr>
              <p:cNvPr id="145" name="Conector recto 144"/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/>
              <p:cNvCxnSpPr/>
              <p:nvPr/>
            </p:nvCxnSpPr>
            <p:spPr>
              <a:xfrm flipH="1">
                <a:off x="9509536" y="5172394"/>
                <a:ext cx="964407" cy="1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7" name="Conector recto 146"/>
            <p:cNvCxnSpPr/>
            <p:nvPr/>
          </p:nvCxnSpPr>
          <p:spPr>
            <a:xfrm flipH="1" flipV="1">
              <a:off x="9192153" y="4397052"/>
              <a:ext cx="2047066" cy="95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Texto 149"/>
            <p:cNvSpPr txBox="1"/>
            <p:nvPr/>
          </p:nvSpPr>
          <p:spPr>
            <a:xfrm>
              <a:off x="9294303" y="3923527"/>
              <a:ext cx="782587" cy="228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400"/>
                </a:spcAft>
              </a:pPr>
              <a:r>
                <a:rPr lang="es-MX" sz="1400" dirty="0"/>
                <a:t>marrón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blanco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naranja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púrpura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rosado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1063" name="CuadroTexto 1062"/>
            <p:cNvSpPr txBox="1"/>
            <p:nvPr/>
          </p:nvSpPr>
          <p:spPr>
            <a:xfrm>
              <a:off x="-66173" y="4745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REINTIC</a:t>
              </a:r>
              <a:endPara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grpSp>
          <p:nvGrpSpPr>
            <p:cNvPr id="1075" name="Grupo 1074"/>
            <p:cNvGrpSpPr/>
            <p:nvPr/>
          </p:nvGrpSpPr>
          <p:grpSpPr>
            <a:xfrm>
              <a:off x="1129583" y="3722141"/>
              <a:ext cx="1507720" cy="2470697"/>
              <a:chOff x="9110188" y="577897"/>
              <a:chExt cx="1507720" cy="2470697"/>
            </a:xfrm>
          </p:grpSpPr>
          <p:sp>
            <p:nvSpPr>
              <p:cNvPr id="221" name="CuadroTexto 220"/>
              <p:cNvSpPr txBox="1"/>
              <p:nvPr/>
            </p:nvSpPr>
            <p:spPr>
              <a:xfrm>
                <a:off x="9110188" y="577897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  <a:endParaRPr lang="es-MX" sz="1600" b="1" dirty="0">
                  <a:latin typeface="+mj-lt"/>
                </a:endParaRPr>
              </a:p>
            </p:txBody>
          </p:sp>
          <p:sp>
            <p:nvSpPr>
              <p:cNvPr id="222" name="CuadroTexto 221"/>
              <p:cNvSpPr txBox="1"/>
              <p:nvPr/>
            </p:nvSpPr>
            <p:spPr>
              <a:xfrm>
                <a:off x="9133930" y="765918"/>
                <a:ext cx="1143583" cy="22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  <a:endParaRPr lang="es-MX" sz="1400" dirty="0">
                  <a:latin typeface="+mj-lt"/>
                </a:endParaRPr>
              </a:p>
            </p:txBody>
          </p:sp>
        </p:grpSp>
        <p:cxnSp>
          <p:nvCxnSpPr>
            <p:cNvPr id="5" name="Conector recto 4"/>
            <p:cNvCxnSpPr/>
            <p:nvPr/>
          </p:nvCxnSpPr>
          <p:spPr>
            <a:xfrm>
              <a:off x="9197115" y="4002144"/>
              <a:ext cx="232997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5"/>
            <p:cNvSpPr/>
            <p:nvPr/>
          </p:nvSpPr>
          <p:spPr>
            <a:xfrm>
              <a:off x="11063819" y="4506951"/>
              <a:ext cx="682305" cy="8571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/>
            <p:cNvSpPr/>
            <p:nvPr/>
          </p:nvSpPr>
          <p:spPr>
            <a:xfrm>
              <a:off x="11156570" y="4730453"/>
              <a:ext cx="165298" cy="4034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5" name="Conector recto 94"/>
            <p:cNvCxnSpPr>
              <a:stCxn id="94" idx="0"/>
            </p:cNvCxnSpPr>
            <p:nvPr/>
          </p:nvCxnSpPr>
          <p:spPr>
            <a:xfrm flipV="1">
              <a:off x="11239219" y="4390500"/>
              <a:ext cx="0" cy="33995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 flipV="1">
              <a:off x="11239219" y="5129339"/>
              <a:ext cx="0" cy="33995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 flipV="1">
              <a:off x="11433952" y="5039476"/>
              <a:ext cx="0" cy="42425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 flipV="1">
              <a:off x="11628685" y="5039476"/>
              <a:ext cx="0" cy="42981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Conector recto 98"/>
            <p:cNvCxnSpPr/>
            <p:nvPr/>
          </p:nvCxnSpPr>
          <p:spPr>
            <a:xfrm flipV="1">
              <a:off x="11527085" y="4370861"/>
              <a:ext cx="0" cy="40718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Conector recto 102"/>
            <p:cNvCxnSpPr/>
            <p:nvPr/>
          </p:nvCxnSpPr>
          <p:spPr>
            <a:xfrm flipH="1" flipV="1">
              <a:off x="11527085" y="4769953"/>
              <a:ext cx="101600" cy="26952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Conector recto 105"/>
            <p:cNvCxnSpPr/>
            <p:nvPr/>
          </p:nvCxnSpPr>
          <p:spPr>
            <a:xfrm flipV="1">
              <a:off x="11527085" y="3983090"/>
              <a:ext cx="0" cy="387772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V="1">
              <a:off x="11239219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/>
            <p:nvPr/>
          </p:nvCxnSpPr>
          <p:spPr>
            <a:xfrm flipV="1">
              <a:off x="11433952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11628686" y="5428560"/>
              <a:ext cx="0" cy="51667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/>
            <p:cNvCxnSpPr/>
            <p:nvPr/>
          </p:nvCxnSpPr>
          <p:spPr>
            <a:xfrm flipH="1" flipV="1">
              <a:off x="6091088" y="4777240"/>
              <a:ext cx="20520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/>
            <p:cNvCxnSpPr/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V="1">
              <a:off x="581386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V="1">
              <a:off x="6104315" y="304829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/>
            <p:cNvGrpSpPr/>
            <p:nvPr/>
          </p:nvGrpSpPr>
          <p:grpSpPr>
            <a:xfrm>
              <a:off x="744380" y="588061"/>
              <a:ext cx="10374912" cy="3265915"/>
              <a:chOff x="744380" y="588061"/>
              <a:chExt cx="10374912" cy="3265915"/>
            </a:xfrm>
          </p:grpSpPr>
          <p:sp>
            <p:nvSpPr>
              <p:cNvPr id="8" name="CuadroTexto 7"/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  <a:endParaRPr lang="es-MX" b="1" baseline="-25000" dirty="0"/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  <a:endParaRPr lang="es-MX" b="1" baseline="-25000" dirty="0"/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  <a:endParaRPr lang="es-MX" b="1" baseline="-25000" dirty="0"/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  <a:endParaRPr lang="es-MX" b="1" baseline="-25000" dirty="0"/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  <a:endParaRPr lang="es-MX" b="1" baseline="-25000" dirty="0"/>
              </a:p>
              <a:p>
                <a:r>
                  <a:rPr lang="es-MX" b="1" dirty="0"/>
                  <a:t>N</a:t>
                </a:r>
                <a:endParaRPr lang="es-MX" b="1" dirty="0"/>
              </a:p>
              <a:p>
                <a:r>
                  <a:rPr lang="es-MX" b="1" dirty="0"/>
                  <a:t>Pistola</a:t>
                </a:r>
                <a:endParaRPr lang="es-MX" b="1" dirty="0"/>
              </a:p>
            </p:txBody>
          </p:sp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15" name="Conector recto 14"/>
              <p:cNvCxnSpPr/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/>
              <p:cNvCxnSpPr/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ilindro 16"/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19" name="Conector recto 18"/>
              <p:cNvCxnSpPr/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/>
              <p:cNvCxnSpPr/>
              <p:nvPr/>
            </p:nvCxnSpPr>
            <p:spPr>
              <a:xfrm flipV="1">
                <a:off x="9075701" y="3000998"/>
                <a:ext cx="0" cy="43200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/>
              <p:cNvCxnSpPr/>
              <p:nvPr/>
            </p:nvCxnSpPr>
            <p:spPr>
              <a:xfrm flipH="1" flipV="1">
                <a:off x="9067292" y="3428966"/>
                <a:ext cx="2052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uadroTexto 21"/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26" name="Conector recto 25"/>
              <p:cNvCxnSpPr/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rapecio 28"/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46" name="Conector recto 45"/>
            <p:cNvCxnSpPr/>
            <p:nvPr/>
          </p:nvCxnSpPr>
          <p:spPr>
            <a:xfrm flipH="1" flipV="1">
              <a:off x="6662166" y="5461062"/>
              <a:ext cx="1512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/>
            <p:cNvCxnSpPr/>
            <p:nvPr/>
          </p:nvCxnSpPr>
          <p:spPr>
            <a:xfrm flipH="1">
              <a:off x="6369844" y="5842485"/>
              <a:ext cx="1800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 flipV="1">
              <a:off x="7161662" y="4294616"/>
              <a:ext cx="1044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 flipH="1" flipV="1">
              <a:off x="6931487" y="5072674"/>
              <a:ext cx="1260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recto 2"/>
            <p:cNvCxnSpPr/>
            <p:nvPr/>
          </p:nvCxnSpPr>
          <p:spPr>
            <a:xfrm flipV="1">
              <a:off x="1225230" y="5579500"/>
              <a:ext cx="690670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3"/>
            <p:cNvCxnSpPr/>
            <p:nvPr/>
          </p:nvCxnSpPr>
          <p:spPr>
            <a:xfrm flipV="1">
              <a:off x="1226895" y="5940854"/>
              <a:ext cx="6906702" cy="0"/>
            </a:xfrm>
            <a:prstGeom prst="line">
              <a:avLst/>
            </a:prstGeom>
            <a:ln w="190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8325799" y="4202539"/>
            <a:ext cx="3447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Estacionarios</a:t>
            </a:r>
            <a:endParaRPr lang="es-MX" sz="4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upo 1030"/>
          <p:cNvGrpSpPr/>
          <p:nvPr/>
        </p:nvGrpSpPr>
        <p:grpSpPr>
          <a:xfrm>
            <a:off x="0" y="0"/>
            <a:ext cx="12192000" cy="6779851"/>
            <a:chOff x="0" y="0"/>
            <a:chExt cx="12192000" cy="6779851"/>
          </a:xfrm>
        </p:grpSpPr>
        <p:grpSp>
          <p:nvGrpSpPr>
            <p:cNvPr id="138" name="Grupo 137"/>
            <p:cNvGrpSpPr/>
            <p:nvPr/>
          </p:nvGrpSpPr>
          <p:grpSpPr>
            <a:xfrm>
              <a:off x="0" y="0"/>
              <a:ext cx="12192000" cy="6265868"/>
              <a:chOff x="0" y="0"/>
              <a:chExt cx="12192000" cy="6265868"/>
            </a:xfrm>
          </p:grpSpPr>
          <p:sp>
            <p:nvSpPr>
              <p:cNvPr id="1063" name="CuadroTexto 1062"/>
              <p:cNvSpPr txBox="1"/>
              <p:nvPr/>
            </p:nvSpPr>
            <p:spPr>
              <a:xfrm>
                <a:off x="0" y="0"/>
                <a:ext cx="12192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Cableado con actuadores que requieren energización permanente</a:t>
                </a:r>
                <a:endPara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es-MX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AG06+</a:t>
                </a:r>
                <a:endParaRPr lang="es-MX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rot="5400000">
                <a:off x="7857211" y="2824457"/>
                <a:ext cx="2741744" cy="4141077"/>
              </a:xfrm>
              <a:prstGeom prst="rect">
                <a:avLst/>
              </a:prstGeom>
            </p:spPr>
          </p:pic>
          <p:pic>
            <p:nvPicPr>
              <p:cNvPr id="11" name="Imagen 10" descr="Un conjunto de letras blancas en un fondo blanco&#10;&#10;Descripción generada automáticamente con confianza baja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80" t="21763" r="10412" b="17088"/>
              <a:stretch>
                <a:fillRect/>
              </a:stretch>
            </p:blipFill>
            <p:spPr>
              <a:xfrm rot="20695213">
                <a:off x="680468" y="1867811"/>
                <a:ext cx="4471559" cy="2488358"/>
              </a:xfrm>
              <a:prstGeom prst="rect">
                <a:avLst/>
              </a:prstGeom>
            </p:spPr>
          </p:pic>
          <p:grpSp>
            <p:nvGrpSpPr>
              <p:cNvPr id="85" name="Grupo 84"/>
              <p:cNvGrpSpPr/>
              <p:nvPr/>
            </p:nvGrpSpPr>
            <p:grpSpPr>
              <a:xfrm>
                <a:off x="4389716" y="4008965"/>
                <a:ext cx="2958474" cy="359834"/>
                <a:chOff x="4389716" y="4008965"/>
                <a:chExt cx="2958474" cy="359834"/>
              </a:xfrm>
            </p:grpSpPr>
            <p:cxnSp>
              <p:nvCxnSpPr>
                <p:cNvPr id="67" name="Conector recto 66"/>
                <p:cNvCxnSpPr/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ector recto 78"/>
                <p:cNvCxnSpPr/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upo 92"/>
              <p:cNvGrpSpPr/>
              <p:nvPr/>
            </p:nvGrpSpPr>
            <p:grpSpPr>
              <a:xfrm>
                <a:off x="4216401" y="4056956"/>
                <a:ext cx="3131789" cy="461665"/>
                <a:chOff x="4389716" y="4008965"/>
                <a:chExt cx="2958474" cy="359834"/>
              </a:xfrm>
            </p:grpSpPr>
            <p:cxnSp>
              <p:nvCxnSpPr>
                <p:cNvPr id="100" name="Conector recto 99"/>
                <p:cNvCxnSpPr/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Conector recto 100"/>
                <p:cNvCxnSpPr/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upo 101"/>
              <p:cNvGrpSpPr/>
              <p:nvPr/>
            </p:nvGrpSpPr>
            <p:grpSpPr>
              <a:xfrm>
                <a:off x="2849037" y="4463094"/>
                <a:ext cx="4499153" cy="185985"/>
                <a:chOff x="4389716" y="4008965"/>
                <a:chExt cx="2958474" cy="359834"/>
              </a:xfrm>
            </p:grpSpPr>
            <p:cxnSp>
              <p:nvCxnSpPr>
                <p:cNvPr id="104" name="Conector recto 103"/>
                <p:cNvCxnSpPr/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104"/>
                <p:cNvCxnSpPr/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upo 116"/>
              <p:cNvGrpSpPr/>
              <p:nvPr/>
            </p:nvGrpSpPr>
            <p:grpSpPr>
              <a:xfrm>
                <a:off x="6957848" y="961394"/>
                <a:ext cx="4660414" cy="4104591"/>
                <a:chOff x="6957848" y="961394"/>
                <a:chExt cx="4660414" cy="4104591"/>
              </a:xfrm>
            </p:grpSpPr>
            <p:sp>
              <p:nvSpPr>
                <p:cNvPr id="12" name="Elipse 11"/>
                <p:cNvSpPr/>
                <p:nvPr/>
              </p:nvSpPr>
              <p:spPr>
                <a:xfrm>
                  <a:off x="6957848" y="4099034"/>
                  <a:ext cx="966951" cy="9669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cxnSp>
              <p:nvCxnSpPr>
                <p:cNvPr id="47" name="Conector recto 46"/>
                <p:cNvCxnSpPr>
                  <a:stCxn id="12" idx="1"/>
                  <a:endCxn id="36" idx="2"/>
                </p:cNvCxnSpPr>
                <p:nvPr/>
              </p:nvCxnSpPr>
              <p:spPr>
                <a:xfrm flipV="1">
                  <a:off x="7099455" y="2036692"/>
                  <a:ext cx="1134316" cy="220394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48"/>
                <p:cNvCxnSpPr>
                  <a:stCxn id="12" idx="5"/>
                  <a:endCxn id="36" idx="5"/>
                </p:cNvCxnSpPr>
                <p:nvPr/>
              </p:nvCxnSpPr>
              <p:spPr>
                <a:xfrm flipV="1">
                  <a:off x="7783192" y="2797043"/>
                  <a:ext cx="2286228" cy="2127335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upo 106"/>
                <p:cNvGrpSpPr/>
                <p:nvPr/>
              </p:nvGrpSpPr>
              <p:grpSpPr>
                <a:xfrm>
                  <a:off x="8233771" y="961394"/>
                  <a:ext cx="2537139" cy="2150596"/>
                  <a:chOff x="8657282" y="917596"/>
                  <a:chExt cx="2537139" cy="2150596"/>
                </a:xfrm>
              </p:grpSpPr>
              <p:grpSp>
                <p:nvGrpSpPr>
                  <p:cNvPr id="37" name="Grupo 36"/>
                  <p:cNvGrpSpPr/>
                  <p:nvPr/>
                </p:nvGrpSpPr>
                <p:grpSpPr>
                  <a:xfrm>
                    <a:off x="8657282" y="917596"/>
                    <a:ext cx="2245189" cy="2150596"/>
                    <a:chOff x="8657282" y="917596"/>
                    <a:chExt cx="2245189" cy="2150596"/>
                  </a:xfrm>
                </p:grpSpPr>
                <p:pic>
                  <p:nvPicPr>
                    <p:cNvPr id="35" name="Imagen 34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751875" y="1154964"/>
                      <a:ext cx="2150596" cy="163131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Elipse 35"/>
                    <p:cNvSpPr/>
                    <p:nvPr/>
                  </p:nvSpPr>
                  <p:spPr>
                    <a:xfrm>
                      <a:off x="8657282" y="917596"/>
                      <a:ext cx="2150596" cy="21505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 dirty="0"/>
                    </a:p>
                  </p:txBody>
                </p:sp>
              </p:grpSp>
              <p:sp>
                <p:nvSpPr>
                  <p:cNvPr id="51" name="CuadroTexto 50"/>
                  <p:cNvSpPr txBox="1"/>
                  <p:nvPr/>
                </p:nvSpPr>
                <p:spPr>
                  <a:xfrm flipV="1">
                    <a:off x="9072156" y="2579106"/>
                    <a:ext cx="2968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T</a:t>
                    </a:r>
                    <a:endParaRPr lang="es-MX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2" name="CuadroTexto 51"/>
                  <p:cNvSpPr txBox="1"/>
                  <p:nvPr/>
                </p:nvSpPr>
                <p:spPr>
                  <a:xfrm>
                    <a:off x="9387404" y="2573769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~</a:t>
                    </a:r>
                    <a:endParaRPr lang="es-MX" sz="2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57" name="CuadroTexto 56"/>
                  <p:cNvSpPr txBox="1"/>
                  <p:nvPr/>
                </p:nvSpPr>
                <p:spPr>
                  <a:xfrm>
                    <a:off x="9714316" y="2524450"/>
                    <a:ext cx="31771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Y</a:t>
                    </a:r>
                    <a:endParaRPr lang="es-MX" sz="20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60" name="CuadroTexto 59"/>
                  <p:cNvSpPr txBox="1"/>
                  <p:nvPr/>
                </p:nvSpPr>
                <p:spPr>
                  <a:xfrm flipH="1">
                    <a:off x="10057034" y="2504211"/>
                    <a:ext cx="35137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U</a:t>
                    </a:r>
                    <a:endParaRPr lang="es-MX" sz="20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0" name="CuadroTexto 109"/>
                  <p:cNvSpPr txBox="1"/>
                  <p:nvPr/>
                </p:nvSpPr>
                <p:spPr>
                  <a:xfrm flipV="1">
                    <a:off x="10848626" y="1150410"/>
                    <a:ext cx="2968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T</a:t>
                    </a:r>
                    <a:endParaRPr lang="es-MX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2" name="CuadroTexto 111"/>
                  <p:cNvSpPr txBox="1"/>
                  <p:nvPr/>
                </p:nvSpPr>
                <p:spPr>
                  <a:xfrm>
                    <a:off x="10827787" y="1421409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~</a:t>
                    </a:r>
                    <a:endParaRPr lang="es-MX" sz="24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3" name="CuadroTexto 112"/>
                  <p:cNvSpPr txBox="1"/>
                  <p:nvPr/>
                </p:nvSpPr>
                <p:spPr>
                  <a:xfrm>
                    <a:off x="10836861" y="1667205"/>
                    <a:ext cx="31771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Y</a:t>
                    </a:r>
                    <a:endParaRPr lang="es-MX" sz="20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14" name="CuadroTexto 113"/>
                  <p:cNvSpPr txBox="1"/>
                  <p:nvPr/>
                </p:nvSpPr>
                <p:spPr>
                  <a:xfrm flipH="1">
                    <a:off x="10843043" y="1934526"/>
                    <a:ext cx="35137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U</a:t>
                    </a:r>
                    <a:endParaRPr lang="es-MX" sz="20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116" name="CuadroTexto 115"/>
                <p:cNvSpPr txBox="1"/>
                <p:nvPr/>
              </p:nvSpPr>
              <p:spPr>
                <a:xfrm>
                  <a:off x="10660756" y="1188745"/>
                  <a:ext cx="957506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dirty="0"/>
                    <a:t>Común</a:t>
                  </a:r>
                  <a:endParaRPr lang="es-MX" dirty="0"/>
                </a:p>
                <a:p>
                  <a:r>
                    <a:rPr lang="es-MX" dirty="0"/>
                    <a:t>24 VAC</a:t>
                  </a:r>
                  <a:endParaRPr lang="es-MX" dirty="0"/>
                </a:p>
                <a:p>
                  <a:r>
                    <a:rPr lang="es-MX" dirty="0"/>
                    <a:t>Señal</a:t>
                  </a:r>
                  <a:endParaRPr lang="es-MX" dirty="0"/>
                </a:p>
                <a:p>
                  <a:r>
                    <a:rPr lang="es-MX" dirty="0"/>
                    <a:t>Posición</a:t>
                  </a:r>
                  <a:endParaRPr lang="es-MX" dirty="0"/>
                </a:p>
              </p:txBody>
            </p:sp>
          </p:grpSp>
          <p:sp>
            <p:nvSpPr>
              <p:cNvPr id="118" name="CuadroTexto 117"/>
              <p:cNvSpPr txBox="1"/>
              <p:nvPr/>
            </p:nvSpPr>
            <p:spPr>
              <a:xfrm>
                <a:off x="3474686" y="4589230"/>
                <a:ext cx="3309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Actuador conectado a la puerta 1</a:t>
                </a:r>
                <a:endParaRPr lang="es-MX" dirty="0"/>
              </a:p>
            </p:txBody>
          </p:sp>
          <p:grpSp>
            <p:nvGrpSpPr>
              <p:cNvPr id="137" name="Grupo 136"/>
              <p:cNvGrpSpPr/>
              <p:nvPr/>
            </p:nvGrpSpPr>
            <p:grpSpPr>
              <a:xfrm>
                <a:off x="259420" y="4679950"/>
                <a:ext cx="1967432" cy="1585917"/>
                <a:chOff x="259420" y="4679950"/>
                <a:chExt cx="1967432" cy="1585917"/>
              </a:xfrm>
            </p:grpSpPr>
            <p:grpSp>
              <p:nvGrpSpPr>
                <p:cNvPr id="134" name="Grupo 133"/>
                <p:cNvGrpSpPr/>
                <p:nvPr/>
              </p:nvGrpSpPr>
              <p:grpSpPr>
                <a:xfrm>
                  <a:off x="259420" y="5065985"/>
                  <a:ext cx="1890084" cy="1199882"/>
                  <a:chOff x="354670" y="5085038"/>
                  <a:chExt cx="1890084" cy="1199882"/>
                </a:xfrm>
              </p:grpSpPr>
              <p:grpSp>
                <p:nvGrpSpPr>
                  <p:cNvPr id="132" name="Grupo 131"/>
                  <p:cNvGrpSpPr/>
                  <p:nvPr/>
                </p:nvGrpSpPr>
                <p:grpSpPr>
                  <a:xfrm>
                    <a:off x="1130301" y="5085038"/>
                    <a:ext cx="1114453" cy="1199882"/>
                    <a:chOff x="1003301" y="5065986"/>
                    <a:chExt cx="1114453" cy="1199882"/>
                  </a:xfrm>
                </p:grpSpPr>
                <p:sp>
                  <p:nvSpPr>
                    <p:cNvPr id="119" name="Cuerda 118"/>
                    <p:cNvSpPr/>
                    <p:nvPr/>
                  </p:nvSpPr>
                  <p:spPr>
                    <a:xfrm>
                      <a:off x="1003301" y="5762315"/>
                      <a:ext cx="679450" cy="503553"/>
                    </a:xfrm>
                    <a:prstGeom prst="chord">
                      <a:avLst>
                        <a:gd name="adj1" fmla="val 16171766"/>
                        <a:gd name="adj2" fmla="val 5436569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cxnSp>
                  <p:nvCxnSpPr>
                    <p:cNvPr id="123" name="Conector: angular 122"/>
                    <p:cNvCxnSpPr/>
                    <p:nvPr/>
                  </p:nvCxnSpPr>
                  <p:spPr>
                    <a:xfrm rot="5400000" flipH="1" flipV="1">
                      <a:off x="1429695" y="5325393"/>
                      <a:ext cx="947465" cy="428652"/>
                    </a:xfrm>
                    <a:prstGeom prst="bentConnector3">
                      <a:avLst>
                        <a:gd name="adj1" fmla="val 1745"/>
                      </a:avLst>
                    </a:prstGeom>
                    <a:ln w="1016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Conector recto 128"/>
                    <p:cNvCxnSpPr/>
                    <p:nvPr/>
                  </p:nvCxnSpPr>
                  <p:spPr>
                    <a:xfrm>
                      <a:off x="1092200" y="5905500"/>
                      <a:ext cx="252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Conector recto 130"/>
                    <p:cNvCxnSpPr/>
                    <p:nvPr/>
                  </p:nvCxnSpPr>
                  <p:spPr>
                    <a:xfrm>
                      <a:off x="1092200" y="6108700"/>
                      <a:ext cx="252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3" name="CuadroTexto 132"/>
                  <p:cNvSpPr txBox="1"/>
                  <p:nvPr/>
                </p:nvSpPr>
                <p:spPr>
                  <a:xfrm>
                    <a:off x="354670" y="5847838"/>
                    <a:ext cx="8354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dirty="0"/>
                      <a:t>~ 110V</a:t>
                    </a:r>
                    <a:endParaRPr lang="es-MX" dirty="0"/>
                  </a:p>
                </p:txBody>
              </p:sp>
            </p:grpSp>
            <p:sp>
              <p:nvSpPr>
                <p:cNvPr id="135" name="Forma libre: forma 134"/>
                <p:cNvSpPr/>
                <p:nvPr/>
              </p:nvSpPr>
              <p:spPr>
                <a:xfrm>
                  <a:off x="1968500" y="4705350"/>
                  <a:ext cx="171450" cy="368300"/>
                </a:xfrm>
                <a:custGeom>
                  <a:avLst/>
                  <a:gdLst>
                    <a:gd name="connsiteX0" fmla="*/ 171450 w 171450"/>
                    <a:gd name="connsiteY0" fmla="*/ 368300 h 368300"/>
                    <a:gd name="connsiteX1" fmla="*/ 57150 w 171450"/>
                    <a:gd name="connsiteY1" fmla="*/ 203200 h 368300"/>
                    <a:gd name="connsiteX2" fmla="*/ 0 w 171450"/>
                    <a:gd name="connsiteY2" fmla="*/ 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50" h="368300">
                      <a:moveTo>
                        <a:pt x="171450" y="368300"/>
                      </a:moveTo>
                      <a:cubicBezTo>
                        <a:pt x="128587" y="316441"/>
                        <a:pt x="85725" y="264583"/>
                        <a:pt x="57150" y="203200"/>
                      </a:cubicBezTo>
                      <a:cubicBezTo>
                        <a:pt x="28575" y="141817"/>
                        <a:pt x="14287" y="70908"/>
                        <a:pt x="0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36" name="Forma libre: forma 135"/>
                <p:cNvSpPr/>
                <p:nvPr/>
              </p:nvSpPr>
              <p:spPr>
                <a:xfrm>
                  <a:off x="2159000" y="4679950"/>
                  <a:ext cx="67852" cy="387350"/>
                </a:xfrm>
                <a:custGeom>
                  <a:avLst/>
                  <a:gdLst>
                    <a:gd name="connsiteX0" fmla="*/ 57150 w 67852"/>
                    <a:gd name="connsiteY0" fmla="*/ 0 h 387350"/>
                    <a:gd name="connsiteX1" fmla="*/ 63500 w 67852"/>
                    <a:gd name="connsiteY1" fmla="*/ 190500 h 387350"/>
                    <a:gd name="connsiteX2" fmla="*/ 0 w 67852"/>
                    <a:gd name="connsiteY2" fmla="*/ 387350 h 387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852" h="387350">
                      <a:moveTo>
                        <a:pt x="57150" y="0"/>
                      </a:moveTo>
                      <a:cubicBezTo>
                        <a:pt x="65087" y="62971"/>
                        <a:pt x="73025" y="125942"/>
                        <a:pt x="63500" y="190500"/>
                      </a:cubicBezTo>
                      <a:cubicBezTo>
                        <a:pt x="53975" y="255058"/>
                        <a:pt x="26987" y="321204"/>
                        <a:pt x="0" y="387350"/>
                      </a:cubicBezTo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pic>
          <p:nvPicPr>
            <p:cNvPr id="1025" name="Imagen 102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185" t="28687" r="10381" b="25614"/>
            <a:stretch>
              <a:fillRect/>
            </a:stretch>
          </p:blipFill>
          <p:spPr>
            <a:xfrm>
              <a:off x="3910956" y="5847782"/>
              <a:ext cx="1518122" cy="932069"/>
            </a:xfrm>
            <a:prstGeom prst="rect">
              <a:avLst/>
            </a:prstGeom>
          </p:spPr>
        </p:pic>
        <p:sp>
          <p:nvSpPr>
            <p:cNvPr id="1026" name="Forma libre: forma 1025"/>
            <p:cNvSpPr/>
            <p:nvPr/>
          </p:nvSpPr>
          <p:spPr>
            <a:xfrm>
              <a:off x="2446423" y="4598269"/>
              <a:ext cx="119522" cy="318737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7" name="Forma libre: forma 1026"/>
            <p:cNvSpPr/>
            <p:nvPr/>
          </p:nvSpPr>
          <p:spPr>
            <a:xfrm>
              <a:off x="2572990" y="4485424"/>
              <a:ext cx="104115" cy="418043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028" name="Conector: angular 1027"/>
            <p:cNvCxnSpPr/>
            <p:nvPr/>
          </p:nvCxnSpPr>
          <p:spPr>
            <a:xfrm rot="16200000" flipH="1">
              <a:off x="2455989" y="4988104"/>
              <a:ext cx="1459389" cy="1256191"/>
            </a:xfrm>
            <a:prstGeom prst="bentConnector3">
              <a:avLst>
                <a:gd name="adj1" fmla="val 96812"/>
              </a:avLst>
            </a:prstGeom>
            <a:ln w="1016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/>
          <p:cNvGrpSpPr/>
          <p:nvPr/>
        </p:nvGrpSpPr>
        <p:grpSpPr>
          <a:xfrm>
            <a:off x="0" y="0"/>
            <a:ext cx="12192000" cy="6779851"/>
            <a:chOff x="0" y="0"/>
            <a:chExt cx="12192000" cy="6779851"/>
          </a:xfrm>
        </p:grpSpPr>
        <p:sp>
          <p:nvSpPr>
            <p:cNvPr id="1063" name="CuadroTexto 1062"/>
            <p:cNvSpPr txBox="1"/>
            <p:nvPr/>
          </p:nvSpPr>
          <p:spPr>
            <a:xfrm>
              <a:off x="0" y="0"/>
              <a:ext cx="12192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con actuadores comunes (normalmente cerrados)</a:t>
              </a:r>
              <a:b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</a:br>
              <a:r>
                <a:rPr lang="es-MX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AG03 | AG06+ | AG07 | AG15</a:t>
              </a:r>
              <a:endParaRPr lang="es-MX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grpSp>
          <p:nvGrpSpPr>
            <p:cNvPr id="85" name="Grupo 84"/>
            <p:cNvGrpSpPr/>
            <p:nvPr/>
          </p:nvGrpSpPr>
          <p:grpSpPr>
            <a:xfrm>
              <a:off x="4783216" y="3810725"/>
              <a:ext cx="2958474" cy="203277"/>
              <a:chOff x="4389716" y="4008965"/>
              <a:chExt cx="2958474" cy="359834"/>
            </a:xfrm>
          </p:grpSpPr>
          <p:cxnSp>
            <p:nvCxnSpPr>
              <p:cNvPr id="67" name="Conector recto 66"/>
              <p:cNvCxnSpPr/>
              <p:nvPr/>
            </p:nvCxnSpPr>
            <p:spPr>
              <a:xfrm>
                <a:off x="4389716" y="4008965"/>
                <a:ext cx="0" cy="3598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/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upo 92"/>
            <p:cNvGrpSpPr/>
            <p:nvPr/>
          </p:nvGrpSpPr>
          <p:grpSpPr>
            <a:xfrm>
              <a:off x="4676908" y="3895763"/>
              <a:ext cx="3867650" cy="312717"/>
              <a:chOff x="4389716" y="4008965"/>
              <a:chExt cx="2958474" cy="359834"/>
            </a:xfrm>
          </p:grpSpPr>
          <p:cxnSp>
            <p:nvCxnSpPr>
              <p:cNvPr id="100" name="Conector recto 99"/>
              <p:cNvCxnSpPr/>
              <p:nvPr/>
            </p:nvCxnSpPr>
            <p:spPr>
              <a:xfrm>
                <a:off x="4389716" y="4008965"/>
                <a:ext cx="0" cy="359834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100"/>
              <p:cNvCxnSpPr/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CuadroTexto 117"/>
            <p:cNvSpPr txBox="1"/>
            <p:nvPr/>
          </p:nvSpPr>
          <p:spPr>
            <a:xfrm>
              <a:off x="4985871" y="4964583"/>
              <a:ext cx="206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Conexión a puerta 1</a:t>
              </a:r>
              <a:endParaRPr lang="es-MX" dirty="0"/>
            </a:p>
          </p:txBody>
        </p:sp>
        <p:sp>
          <p:nvSpPr>
            <p:cNvPr id="133" name="CuadroTexto 132"/>
            <p:cNvSpPr txBox="1"/>
            <p:nvPr/>
          </p:nvSpPr>
          <p:spPr>
            <a:xfrm>
              <a:off x="1227483" y="6144349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~ 110V</a:t>
              </a:r>
              <a:endParaRPr lang="es-MX" dirty="0"/>
            </a:p>
          </p:txBody>
        </p:sp>
        <p:sp>
          <p:nvSpPr>
            <p:cNvPr id="135" name="Forma libre: forma 134"/>
            <p:cNvSpPr/>
            <p:nvPr/>
          </p:nvSpPr>
          <p:spPr>
            <a:xfrm>
              <a:off x="2936563" y="5020914"/>
              <a:ext cx="171450" cy="368300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6" name="Forma libre: forma 135"/>
            <p:cNvSpPr/>
            <p:nvPr/>
          </p:nvSpPr>
          <p:spPr>
            <a:xfrm>
              <a:off x="3127063" y="4995514"/>
              <a:ext cx="67852" cy="387350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1"/>
            <a:srcRect t="34165"/>
            <a:stretch>
              <a:fillRect/>
            </a:stretch>
          </p:blipFill>
          <p:spPr>
            <a:xfrm flipH="1">
              <a:off x="9155082" y="2007933"/>
              <a:ext cx="1859037" cy="176070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34165"/>
            <a:stretch>
              <a:fillRect/>
            </a:stretch>
          </p:blipFill>
          <p:spPr>
            <a:xfrm flipH="1">
              <a:off x="9181362" y="4817154"/>
              <a:ext cx="1859037" cy="1760701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5978025" y="4470195"/>
              <a:ext cx="2391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  <a:endParaRPr lang="es-MX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  <a:endParaRPr lang="es-MX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  <a:endParaRPr lang="es-MX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es-MX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Imagen 6" descr="Imagen de la pantalla de un celular con letras&#10;&#10;Descripción generada automáticamente con confianza baj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99" y="1481110"/>
              <a:ext cx="4834481" cy="3625861"/>
            </a:xfrm>
            <a:prstGeom prst="rect">
              <a:avLst/>
            </a:prstGeom>
          </p:spPr>
        </p:pic>
        <p:grpSp>
          <p:nvGrpSpPr>
            <p:cNvPr id="14" name="Grupo 13"/>
            <p:cNvGrpSpPr/>
            <p:nvPr/>
          </p:nvGrpSpPr>
          <p:grpSpPr>
            <a:xfrm flipV="1">
              <a:off x="8527335" y="2221122"/>
              <a:ext cx="896063" cy="1980001"/>
              <a:chOff x="4389716" y="4020434"/>
              <a:chExt cx="2958474" cy="328686"/>
            </a:xfrm>
          </p:grpSpPr>
          <p:cxnSp>
            <p:nvCxnSpPr>
              <p:cNvPr id="15" name="Conector recto 14"/>
              <p:cNvCxnSpPr/>
              <p:nvPr/>
            </p:nvCxnSpPr>
            <p:spPr>
              <a:xfrm>
                <a:off x="4389716" y="4020434"/>
                <a:ext cx="0" cy="32868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/>
              <p:cNvCxnSpPr/>
              <p:nvPr/>
            </p:nvCxnSpPr>
            <p:spPr>
              <a:xfrm>
                <a:off x="4389716" y="4346185"/>
                <a:ext cx="295847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o 16"/>
            <p:cNvGrpSpPr/>
            <p:nvPr/>
          </p:nvGrpSpPr>
          <p:grpSpPr>
            <a:xfrm>
              <a:off x="7750683" y="3998984"/>
              <a:ext cx="1672712" cy="900001"/>
              <a:chOff x="4389716" y="4012209"/>
              <a:chExt cx="2958474" cy="344846"/>
            </a:xfrm>
          </p:grpSpPr>
          <p:cxnSp>
            <p:nvCxnSpPr>
              <p:cNvPr id="18" name="Conector recto 17"/>
              <p:cNvCxnSpPr/>
              <p:nvPr/>
            </p:nvCxnSpPr>
            <p:spPr>
              <a:xfrm>
                <a:off x="4389716" y="4012209"/>
                <a:ext cx="0" cy="3448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/>
              <p:cNvCxnSpPr/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o 19"/>
            <p:cNvGrpSpPr/>
            <p:nvPr/>
          </p:nvGrpSpPr>
          <p:grpSpPr>
            <a:xfrm>
              <a:off x="3689923" y="4550920"/>
              <a:ext cx="5733471" cy="418043"/>
              <a:chOff x="3689923" y="4550920"/>
              <a:chExt cx="5976000" cy="418043"/>
            </a:xfrm>
          </p:grpSpPr>
          <p:cxnSp>
            <p:nvCxnSpPr>
              <p:cNvPr id="104" name="Conector recto 103"/>
              <p:cNvCxnSpPr/>
              <p:nvPr/>
            </p:nvCxnSpPr>
            <p:spPr>
              <a:xfrm>
                <a:off x="3689924" y="4550920"/>
                <a:ext cx="0" cy="418043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104"/>
              <p:cNvCxnSpPr/>
              <p:nvPr/>
            </p:nvCxnSpPr>
            <p:spPr>
              <a:xfrm>
                <a:off x="3689923" y="4949291"/>
                <a:ext cx="5976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upo 21"/>
            <p:cNvGrpSpPr/>
            <p:nvPr/>
          </p:nvGrpSpPr>
          <p:grpSpPr>
            <a:xfrm flipV="1">
              <a:off x="7750683" y="2149918"/>
              <a:ext cx="1672712" cy="1886167"/>
              <a:chOff x="4389716" y="4012209"/>
              <a:chExt cx="2958474" cy="344846"/>
            </a:xfrm>
          </p:grpSpPr>
          <p:cxnSp>
            <p:nvCxnSpPr>
              <p:cNvPr id="23" name="Conector recto 22"/>
              <p:cNvCxnSpPr/>
              <p:nvPr/>
            </p:nvCxnSpPr>
            <p:spPr>
              <a:xfrm>
                <a:off x="4389716" y="4012209"/>
                <a:ext cx="0" cy="3448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/>
              <p:cNvCxnSpPr/>
              <p:nvPr/>
            </p:nvCxnSpPr>
            <p:spPr>
              <a:xfrm>
                <a:off x="4389716" y="4352796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uadroTexto 24"/>
            <p:cNvSpPr txBox="1"/>
            <p:nvPr/>
          </p:nvSpPr>
          <p:spPr>
            <a:xfrm>
              <a:off x="4991457" y="4193765"/>
              <a:ext cx="206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Conexión a puerta 7</a:t>
              </a:r>
              <a:endParaRPr lang="es-MX" dirty="0"/>
            </a:p>
          </p:txBody>
        </p:sp>
        <p:sp>
          <p:nvSpPr>
            <p:cNvPr id="26" name="Rombo 25"/>
            <p:cNvSpPr/>
            <p:nvPr/>
          </p:nvSpPr>
          <p:spPr>
            <a:xfrm>
              <a:off x="7701369" y="3960317"/>
              <a:ext cx="95711" cy="95711"/>
            </a:xfrm>
            <a:prstGeom prst="diamon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8" name="Imagen 2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185" t="28687" r="10381" b="25614"/>
            <a:stretch>
              <a:fillRect/>
            </a:stretch>
          </p:blipFill>
          <p:spPr>
            <a:xfrm>
              <a:off x="3910956" y="5847782"/>
              <a:ext cx="1518122" cy="932069"/>
            </a:xfrm>
            <a:prstGeom prst="rect">
              <a:avLst/>
            </a:prstGeom>
          </p:spPr>
        </p:pic>
        <p:sp>
          <p:nvSpPr>
            <p:cNvPr id="34" name="Forma libre: forma 33"/>
            <p:cNvSpPr/>
            <p:nvPr/>
          </p:nvSpPr>
          <p:spPr>
            <a:xfrm>
              <a:off x="3309367" y="4766732"/>
              <a:ext cx="119522" cy="318737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Forma libre: forma 37"/>
            <p:cNvSpPr/>
            <p:nvPr/>
          </p:nvSpPr>
          <p:spPr>
            <a:xfrm>
              <a:off x="3435934" y="4653887"/>
              <a:ext cx="104115" cy="418043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30" name="Conector: angular 29"/>
            <p:cNvCxnSpPr>
              <a:endCxn id="28" idx="1"/>
            </p:cNvCxnSpPr>
            <p:nvPr/>
          </p:nvCxnSpPr>
          <p:spPr>
            <a:xfrm rot="16200000" flipH="1">
              <a:off x="3036320" y="5439181"/>
              <a:ext cx="1258848" cy="490424"/>
            </a:xfrm>
            <a:prstGeom prst="bentConnector2">
              <a:avLst/>
            </a:prstGeom>
            <a:ln w="1016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upo 131"/>
            <p:cNvGrpSpPr/>
            <p:nvPr/>
          </p:nvGrpSpPr>
          <p:grpSpPr>
            <a:xfrm>
              <a:off x="2003114" y="5381549"/>
              <a:ext cx="1114453" cy="1199882"/>
              <a:chOff x="1003301" y="5065986"/>
              <a:chExt cx="1114453" cy="1199882"/>
            </a:xfrm>
          </p:grpSpPr>
          <p:sp>
            <p:nvSpPr>
              <p:cNvPr id="119" name="Cuerda 118"/>
              <p:cNvSpPr/>
              <p:nvPr/>
            </p:nvSpPr>
            <p:spPr>
              <a:xfrm>
                <a:off x="1003301" y="5762315"/>
                <a:ext cx="679450" cy="503553"/>
              </a:xfrm>
              <a:prstGeom prst="chord">
                <a:avLst>
                  <a:gd name="adj1" fmla="val 16171766"/>
                  <a:gd name="adj2" fmla="val 54365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129" name="Conector recto 128"/>
              <p:cNvCxnSpPr/>
              <p:nvPr/>
            </p:nvCxnSpPr>
            <p:spPr>
              <a:xfrm>
                <a:off x="1092200" y="5905500"/>
                <a:ext cx="252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ector recto 130"/>
              <p:cNvCxnSpPr/>
              <p:nvPr/>
            </p:nvCxnSpPr>
            <p:spPr>
              <a:xfrm>
                <a:off x="1092200" y="6108700"/>
                <a:ext cx="252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: angular 122"/>
              <p:cNvCxnSpPr/>
              <p:nvPr/>
            </p:nvCxnSpPr>
            <p:spPr>
              <a:xfrm rot="5400000" flipH="1" flipV="1">
                <a:off x="1429695" y="5325393"/>
                <a:ext cx="947465" cy="428652"/>
              </a:xfrm>
              <a:prstGeom prst="bentConnector3">
                <a:avLst>
                  <a:gd name="adj1" fmla="val 1745"/>
                </a:avLst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CuadroTexto 41"/>
            <p:cNvSpPr txBox="1"/>
            <p:nvPr/>
          </p:nvSpPr>
          <p:spPr>
            <a:xfrm>
              <a:off x="9723180" y="3864209"/>
              <a:ext cx="2952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  <a:endPara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  <a:endPara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  <a:endPara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1377</Words>
  <Application>WPS Presentation</Application>
  <PresentationFormat>Panorámica</PresentationFormat>
  <Paragraphs>206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Calibri</vt:lpstr>
      <vt:lpstr>Calibri Light</vt:lpstr>
      <vt:lpstr>Microsoft YaHei</vt:lpstr>
      <vt:lpstr>Arial Unicode MS</vt:lpstr>
      <vt:lpstr>Tema de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Cosme Ernesto Santiesteban Toca</dc:creator>
  <cp:lastModifiedBy>DTA</cp:lastModifiedBy>
  <cp:revision>108</cp:revision>
  <cp:lastPrinted>2023-06-03T22:30:00Z</cp:lastPrinted>
  <dcterms:created xsi:type="dcterms:W3CDTF">2020-11-27T02:08:00Z</dcterms:created>
  <dcterms:modified xsi:type="dcterms:W3CDTF">2024-02-02T18:30:11Z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8E456D4554BE485DBC8247F74FB8AD7F_12</vt:lpwstr>
  </property>
  <property fmtid="{D5CDD505-2E9C-101B-9397-08002B2CF9AE}" pid="3" name="KSOProductBuildVer">
    <vt:lpwstr>2058-12.2.0.13431</vt:lpwstr>
  </property>
</Properties>
</file>